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3"/>
  </p:notesMasterIdLst>
  <p:sldIdLst>
    <p:sldId id="256" r:id="rId2"/>
    <p:sldId id="258" r:id="rId3"/>
    <p:sldId id="263" r:id="rId4"/>
    <p:sldId id="259" r:id="rId5"/>
    <p:sldId id="303" r:id="rId6"/>
    <p:sldId id="307" r:id="rId7"/>
    <p:sldId id="304" r:id="rId8"/>
    <p:sldId id="331" r:id="rId9"/>
    <p:sldId id="308" r:id="rId10"/>
    <p:sldId id="305" r:id="rId11"/>
    <p:sldId id="309" r:id="rId12"/>
    <p:sldId id="310" r:id="rId13"/>
    <p:sldId id="306" r:id="rId14"/>
    <p:sldId id="311" r:id="rId15"/>
    <p:sldId id="312" r:id="rId16"/>
    <p:sldId id="313" r:id="rId17"/>
    <p:sldId id="314" r:id="rId18"/>
    <p:sldId id="315" r:id="rId19"/>
    <p:sldId id="316" r:id="rId20"/>
    <p:sldId id="318" r:id="rId21"/>
    <p:sldId id="319" r:id="rId22"/>
    <p:sldId id="322" r:id="rId23"/>
    <p:sldId id="323" r:id="rId24"/>
    <p:sldId id="324" r:id="rId25"/>
    <p:sldId id="320" r:id="rId26"/>
    <p:sldId id="325" r:id="rId27"/>
    <p:sldId id="326" r:id="rId28"/>
    <p:sldId id="336" r:id="rId29"/>
    <p:sldId id="332" r:id="rId30"/>
    <p:sldId id="328" r:id="rId31"/>
    <p:sldId id="329" r:id="rId32"/>
    <p:sldId id="330" r:id="rId33"/>
    <p:sldId id="335" r:id="rId34"/>
    <p:sldId id="321" r:id="rId35"/>
    <p:sldId id="262" r:id="rId36"/>
    <p:sldId id="333" r:id="rId37"/>
    <p:sldId id="276" r:id="rId38"/>
    <p:sldId id="269" r:id="rId39"/>
    <p:sldId id="274" r:id="rId40"/>
    <p:sldId id="334" r:id="rId41"/>
    <p:sldId id="284" r:id="rId42"/>
  </p:sldIdLst>
  <p:sldSz cx="9144000" cy="5143500" type="screen16x9"/>
  <p:notesSz cx="6858000" cy="9144000"/>
  <p:embeddedFontLst>
    <p:embeddedFont>
      <p:font typeface="Fira Sans Condensed Medium" panose="020B0604020202020204" charset="0"/>
      <p:regular r:id="rId44"/>
      <p:bold r:id="rId45"/>
      <p:italic r:id="rId46"/>
      <p:boldItalic r:id="rId47"/>
    </p:embeddedFont>
    <p:embeddedFont>
      <p:font typeface="Fira Sans Extra Condensed Medium" panose="020B0604020202020204" charset="0"/>
      <p:regular r:id="rId48"/>
      <p:bold r:id="rId49"/>
      <p:italic r:id="rId50"/>
      <p:boldItalic r:id="rId51"/>
    </p:embeddedFont>
    <p:embeddedFont>
      <p:font typeface="Maven Pro Regular" panose="020B0604020202020204" charset="0"/>
      <p:regular r:id="rId52"/>
      <p:bold r:id="rId53"/>
    </p:embeddedFont>
    <p:embeddedFont>
      <p:font typeface="Muli" panose="020B0604020202020204" charset="0"/>
      <p:regular r:id="rId54"/>
      <p:bold r:id="rId55"/>
      <p:italic r:id="rId56"/>
      <p:boldItalic r:id="rId57"/>
    </p:embeddedFont>
    <p:embeddedFont>
      <p:font typeface="Muli Regular" panose="020B0604020202020204" charset="0"/>
      <p:regular r:id="rId58"/>
      <p:bold r:id="rId59"/>
      <p:italic r:id="rId60"/>
      <p:boldItalic r:id="rId61"/>
    </p:embeddedFont>
    <p:embeddedFont>
      <p:font typeface="Red Hat Display"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F5BBA6B-8292-47CF-8856-7F2219C250F1}">
          <p14:sldIdLst>
            <p14:sldId id="256"/>
            <p14:sldId id="258"/>
            <p14:sldId id="263"/>
            <p14:sldId id="259"/>
            <p14:sldId id="303"/>
            <p14:sldId id="307"/>
            <p14:sldId id="304"/>
            <p14:sldId id="331"/>
            <p14:sldId id="308"/>
            <p14:sldId id="305"/>
            <p14:sldId id="309"/>
            <p14:sldId id="310"/>
            <p14:sldId id="306"/>
            <p14:sldId id="311"/>
            <p14:sldId id="312"/>
            <p14:sldId id="313"/>
            <p14:sldId id="314"/>
            <p14:sldId id="315"/>
            <p14:sldId id="316"/>
            <p14:sldId id="318"/>
            <p14:sldId id="319"/>
            <p14:sldId id="322"/>
            <p14:sldId id="323"/>
            <p14:sldId id="324"/>
            <p14:sldId id="320"/>
            <p14:sldId id="325"/>
            <p14:sldId id="326"/>
            <p14:sldId id="336"/>
            <p14:sldId id="332"/>
            <p14:sldId id="328"/>
            <p14:sldId id="329"/>
            <p14:sldId id="330"/>
            <p14:sldId id="335"/>
            <p14:sldId id="321"/>
            <p14:sldId id="262"/>
            <p14:sldId id="333"/>
            <p14:sldId id="276"/>
            <p14:sldId id="269"/>
            <p14:sldId id="274"/>
            <p14:sldId id="334"/>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580CE3-1EB0-423E-9E11-2F4CF5ACD69C}">
  <a:tblStyle styleId="{BC580CE3-1EB0-423E-9E11-2F4CF5ACD69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4F85A9-5CDE-4443-B2B3-8B9AABF1EFB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37" autoAdjust="0"/>
    <p:restoredTop sz="82946" autoAdjust="0"/>
  </p:normalViewPr>
  <p:slideViewPr>
    <p:cSldViewPr snapToGrid="0">
      <p:cViewPr varScale="1">
        <p:scale>
          <a:sx n="104" d="100"/>
          <a:sy n="104" d="100"/>
        </p:scale>
        <p:origin x="2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61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6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Reviews score rating</a:t>
            </a:r>
          </a:p>
          <a:p>
            <a:pPr marL="0" lvl="0" indent="0" algn="l" rtl="0">
              <a:spcBef>
                <a:spcPts val="0"/>
              </a:spcBef>
              <a:spcAft>
                <a:spcPts val="0"/>
              </a:spcAft>
              <a:buNone/>
            </a:pPr>
            <a:r>
              <a:rPr lang="en-SG" dirty="0"/>
              <a:t>Reviews score accuracy</a:t>
            </a:r>
          </a:p>
          <a:p>
            <a:pPr marL="0" lvl="0" indent="0" algn="l" rtl="0">
              <a:spcBef>
                <a:spcPts val="0"/>
              </a:spcBef>
              <a:spcAft>
                <a:spcPts val="0"/>
              </a:spcAft>
              <a:buNone/>
            </a:pPr>
            <a:r>
              <a:rPr lang="en-SG" dirty="0"/>
              <a:t>Reviews score location</a:t>
            </a:r>
          </a:p>
          <a:p>
            <a:pPr marL="0" lvl="0" indent="0" algn="l" rtl="0">
              <a:spcBef>
                <a:spcPts val="0"/>
              </a:spcBef>
              <a:spcAft>
                <a:spcPts val="0"/>
              </a:spcAft>
              <a:buNone/>
            </a:pPr>
            <a:endParaRPr lang="en-SG" dirty="0"/>
          </a:p>
          <a:p>
            <a:pPr marL="0" lvl="0" indent="0" algn="l" rtl="0">
              <a:spcBef>
                <a:spcPts val="0"/>
              </a:spcBef>
              <a:spcAft>
                <a:spcPts val="0"/>
              </a:spcAft>
              <a:buNone/>
            </a:pPr>
            <a:r>
              <a:rPr lang="en-US" sz="1100" b="0" i="1" u="none" strike="noStrike" cap="none" dirty="0" err="1">
                <a:solidFill>
                  <a:srgbClr val="000000"/>
                </a:solidFill>
                <a:effectLst/>
                <a:latin typeface="Arial"/>
                <a:ea typeface="Arial"/>
                <a:cs typeface="Arial"/>
                <a:sym typeface="Arial"/>
              </a:rPr>
              <a:t>TextBlob</a:t>
            </a:r>
            <a:r>
              <a:rPr lang="en-US" sz="1100" b="0" i="1" u="none" strike="noStrike" cap="none" dirty="0">
                <a:solidFill>
                  <a:srgbClr val="000000"/>
                </a:solidFill>
                <a:effectLst/>
                <a:latin typeface="Arial"/>
                <a:ea typeface="Arial"/>
                <a:cs typeface="Arial"/>
                <a:sym typeface="Arial"/>
              </a:rPr>
              <a:t> library This is rule-based</a:t>
            </a:r>
            <a:endParaRPr dirty="0"/>
          </a:p>
        </p:txBody>
      </p:sp>
    </p:spTree>
    <p:extLst>
      <p:ext uri="{BB962C8B-B14F-4D97-AF65-F5344CB8AC3E}">
        <p14:creationId xmlns:p14="http://schemas.microsoft.com/office/powerpoint/2010/main" val="155394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89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0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01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2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48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5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4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0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513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812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Reduces dimensions to 2d/3d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81004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Done the dimension reduction for us</a:t>
            </a:r>
            <a:endParaRPr dirty="0"/>
          </a:p>
        </p:txBody>
      </p:sp>
    </p:spTree>
    <p:extLst>
      <p:ext uri="{BB962C8B-B14F-4D97-AF65-F5344CB8AC3E}">
        <p14:creationId xmlns:p14="http://schemas.microsoft.com/office/powerpoint/2010/main" val="474444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1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11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398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81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2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721377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0"/>
        <p:cNvGrpSpPr/>
        <p:nvPr/>
      </p:nvGrpSpPr>
      <p:grpSpPr>
        <a:xfrm>
          <a:off x="0" y="0"/>
          <a:ext cx="0" cy="0"/>
          <a:chOff x="0" y="0"/>
          <a:chExt cx="0" cy="0"/>
        </a:xfrm>
      </p:grpSpPr>
      <p:sp>
        <p:nvSpPr>
          <p:cNvPr id="5381" name="Google Shape;5381;g6bfa3ff318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2" name="Google Shape;5382;g6bfa3ff31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6bfa3ff31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6bfa3ff31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extLst>
      <p:ext uri="{BB962C8B-B14F-4D97-AF65-F5344CB8AC3E}">
        <p14:creationId xmlns:p14="http://schemas.microsoft.com/office/powerpoint/2010/main" val="1948646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5"/>
        <p:cNvGrpSpPr/>
        <p:nvPr/>
      </p:nvGrpSpPr>
      <p:grpSpPr>
        <a:xfrm>
          <a:off x="0" y="0"/>
          <a:ext cx="0" cy="0"/>
          <a:chOff x="0" y="0"/>
          <a:chExt cx="0" cy="0"/>
        </a:xfrm>
      </p:grpSpPr>
      <p:sp>
        <p:nvSpPr>
          <p:cNvPr id="7226" name="Google Shape;7226;g6bfa3ff31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7" name="Google Shape;7227;g6bfa3ff31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5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419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1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926820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49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0" name="Google Shape;110;p19"/>
          <p:cNvSpPr txBox="1">
            <a:spLocks noGrp="1"/>
          </p:cNvSpPr>
          <p:nvPr>
            <p:ph type="subTitle" idx="1"/>
          </p:nvPr>
        </p:nvSpPr>
        <p:spPr>
          <a:xfrm>
            <a:off x="932156"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ubTitle" idx="2"/>
          </p:nvPr>
        </p:nvSpPr>
        <p:spPr>
          <a:xfrm>
            <a:off x="5985162" y="2137787"/>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9"/>
          <p:cNvSpPr txBox="1">
            <a:spLocks noGrp="1"/>
          </p:cNvSpPr>
          <p:nvPr>
            <p:ph type="ctrTitle" idx="3"/>
          </p:nvPr>
        </p:nvSpPr>
        <p:spPr>
          <a:xfrm>
            <a:off x="1230956" y="1711894"/>
            <a:ext cx="16227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3" name="Google Shape;113;p19"/>
          <p:cNvSpPr txBox="1">
            <a:spLocks noGrp="1"/>
          </p:cNvSpPr>
          <p:nvPr>
            <p:ph type="ctrTitle" idx="4"/>
          </p:nvPr>
        </p:nvSpPr>
        <p:spPr>
          <a:xfrm>
            <a:off x="6019062" y="1711894"/>
            <a:ext cx="215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4" name="Google Shape;114;p19"/>
          <p:cNvSpPr txBox="1">
            <a:spLocks noGrp="1"/>
          </p:cNvSpPr>
          <p:nvPr>
            <p:ph type="subTitle" idx="5"/>
          </p:nvPr>
        </p:nvSpPr>
        <p:spPr>
          <a:xfrm>
            <a:off x="5985162"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9"/>
          <p:cNvSpPr txBox="1">
            <a:spLocks noGrp="1"/>
          </p:cNvSpPr>
          <p:nvPr>
            <p:ph type="ctrTitle" idx="6"/>
          </p:nvPr>
        </p:nvSpPr>
        <p:spPr>
          <a:xfrm>
            <a:off x="6140112" y="3332581"/>
            <a:ext cx="19104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6" name="Google Shape;116;p19"/>
          <p:cNvSpPr txBox="1">
            <a:spLocks noGrp="1"/>
          </p:cNvSpPr>
          <p:nvPr>
            <p:ph type="subTitle" idx="7"/>
          </p:nvPr>
        </p:nvSpPr>
        <p:spPr>
          <a:xfrm>
            <a:off x="932156"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19"/>
          <p:cNvSpPr txBox="1">
            <a:spLocks noGrp="1"/>
          </p:cNvSpPr>
          <p:nvPr>
            <p:ph type="ctrTitle" idx="8"/>
          </p:nvPr>
        </p:nvSpPr>
        <p:spPr>
          <a:xfrm>
            <a:off x="1215656" y="3332581"/>
            <a:ext cx="16533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8" name="Google Shape;118;p19"/>
          <p:cNvSpPr txBox="1">
            <a:spLocks noGrp="1"/>
          </p:cNvSpPr>
          <p:nvPr>
            <p:ph type="subTitle" idx="9"/>
          </p:nvPr>
        </p:nvSpPr>
        <p:spPr>
          <a:xfrm>
            <a:off x="3462618"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19"/>
          <p:cNvSpPr txBox="1">
            <a:spLocks noGrp="1"/>
          </p:cNvSpPr>
          <p:nvPr>
            <p:ph type="ctrTitle" idx="13"/>
          </p:nvPr>
        </p:nvSpPr>
        <p:spPr>
          <a:xfrm>
            <a:off x="3656718" y="1711894"/>
            <a:ext cx="18321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20" name="Google Shape;120;p19"/>
          <p:cNvSpPr txBox="1">
            <a:spLocks noGrp="1"/>
          </p:cNvSpPr>
          <p:nvPr>
            <p:ph type="subTitle" idx="14"/>
          </p:nvPr>
        </p:nvSpPr>
        <p:spPr>
          <a:xfrm>
            <a:off x="3462618"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19"/>
          <p:cNvSpPr txBox="1">
            <a:spLocks noGrp="1"/>
          </p:cNvSpPr>
          <p:nvPr>
            <p:ph type="ctrTitle" idx="15"/>
          </p:nvPr>
        </p:nvSpPr>
        <p:spPr>
          <a:xfrm>
            <a:off x="3571818" y="3332581"/>
            <a:ext cx="20019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73748" y="616200"/>
            <a:ext cx="3554400" cy="1121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22"/>
          <p:cNvSpPr txBox="1">
            <a:spLocks noGrp="1"/>
          </p:cNvSpPr>
          <p:nvPr>
            <p:ph type="subTitle" idx="1"/>
          </p:nvPr>
        </p:nvSpPr>
        <p:spPr>
          <a:xfrm>
            <a:off x="973748" y="1629977"/>
            <a:ext cx="2960400" cy="13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2"/>
          <p:cNvSpPr txBox="1"/>
          <p:nvPr/>
        </p:nvSpPr>
        <p:spPr>
          <a:xfrm>
            <a:off x="973749" y="3641300"/>
            <a:ext cx="33597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a:solidFill>
                  <a:schemeClr val="dk1"/>
                </a:solidFill>
                <a:uFill>
                  <a:noFill/>
                </a:uFill>
                <a:latin typeface="Muli Regular"/>
                <a:ea typeface="Muli Regular"/>
                <a:cs typeface="Muli Regular"/>
                <a:sym typeface="Muli Regular"/>
                <a:hlinkClick r:id="rId2"/>
              </a:rPr>
              <a:t>Slidesgo</a:t>
            </a:r>
            <a:r>
              <a:rPr lang="en" sz="1100">
                <a:solidFill>
                  <a:schemeClr val="dk1"/>
                </a:solidFill>
                <a:latin typeface="Muli"/>
                <a:ea typeface="Muli"/>
                <a:cs typeface="Muli"/>
                <a:sym typeface="Muli"/>
              </a:rPr>
              <a:t>, including icons by </a:t>
            </a:r>
            <a:r>
              <a:rPr lang="en" sz="1100">
                <a:solidFill>
                  <a:schemeClr val="dk1"/>
                </a:solidFill>
                <a:uFill>
                  <a:noFill/>
                </a:uFill>
                <a:latin typeface="Muli Regular"/>
                <a:ea typeface="Muli Regular"/>
                <a:cs typeface="Muli Regular"/>
                <a:sym typeface="Muli Regular"/>
                <a:hlinkClick r:id="rId3"/>
              </a:rPr>
              <a:t>Flaticon</a:t>
            </a:r>
            <a:r>
              <a:rPr lang="en" sz="1100">
                <a:solidFill>
                  <a:schemeClr val="dk1"/>
                </a:solidFill>
                <a:latin typeface="Muli"/>
                <a:ea typeface="Muli"/>
                <a:cs typeface="Muli"/>
                <a:sym typeface="Muli"/>
              </a:rPr>
              <a:t>, and infographics &amp; images by </a:t>
            </a:r>
            <a:r>
              <a:rPr lang="en" sz="1100">
                <a:solidFill>
                  <a:schemeClr val="dk1"/>
                </a:solidFill>
                <a:uFill>
                  <a:noFill/>
                </a:uFill>
                <a:latin typeface="Muli Regular"/>
                <a:ea typeface="Muli Regular"/>
                <a:cs typeface="Muli Regular"/>
                <a:sym typeface="Muli Regular"/>
                <a:hlinkClick r:id="rId4"/>
              </a:rPr>
              <a:t>Freepik</a:t>
            </a:r>
            <a:endParaRPr sz="1100">
              <a:solidFill>
                <a:schemeClr val="dk1"/>
              </a:solidFill>
              <a:latin typeface="Muli Regular"/>
              <a:ea typeface="Muli Regular"/>
              <a:cs typeface="Muli Regular"/>
              <a:sym typeface="Muli Regul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7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92"/>
        <p:cNvGrpSpPr/>
        <p:nvPr/>
      </p:nvGrpSpPr>
      <p:grpSpPr>
        <a:xfrm>
          <a:off x="0" y="0"/>
          <a:ext cx="0" cy="0"/>
          <a:chOff x="0" y="0"/>
          <a:chExt cx="0" cy="0"/>
        </a:xfrm>
      </p:grpSpPr>
      <p:sp>
        <p:nvSpPr>
          <p:cNvPr id="93" name="Google Shape;93;p17"/>
          <p:cNvSpPr txBox="1">
            <a:spLocks noGrp="1"/>
          </p:cNvSpPr>
          <p:nvPr>
            <p:ph type="subTitle" idx="1"/>
          </p:nvPr>
        </p:nvSpPr>
        <p:spPr>
          <a:xfrm>
            <a:off x="2520800" y="1708349"/>
            <a:ext cx="30978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7"/>
          <p:cNvSpPr txBox="1">
            <a:spLocks noGrp="1"/>
          </p:cNvSpPr>
          <p:nvPr>
            <p:ph type="subTitle" idx="2"/>
          </p:nvPr>
        </p:nvSpPr>
        <p:spPr>
          <a:xfrm>
            <a:off x="3737201" y="2803028"/>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7"/>
          <p:cNvSpPr txBox="1">
            <a:spLocks noGrp="1"/>
          </p:cNvSpPr>
          <p:nvPr>
            <p:ph type="ctrTitle"/>
          </p:nvPr>
        </p:nvSpPr>
        <p:spPr>
          <a:xfrm>
            <a:off x="2520801" y="1461838"/>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ctrTitle" idx="3"/>
          </p:nvPr>
        </p:nvSpPr>
        <p:spPr>
          <a:xfrm>
            <a:off x="3737203" y="2549957"/>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7" name="Google Shape;97;p17"/>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8" name="Google Shape;98;p17"/>
          <p:cNvSpPr txBox="1">
            <a:spLocks noGrp="1"/>
          </p:cNvSpPr>
          <p:nvPr>
            <p:ph type="ctrTitle" idx="5"/>
          </p:nvPr>
        </p:nvSpPr>
        <p:spPr>
          <a:xfrm>
            <a:off x="4922433" y="3634436"/>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9" name="Google Shape;99;p17"/>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1" r:id="rId8"/>
    <p:sldLayoutId id="2147483663" r:id="rId9"/>
    <p:sldLayoutId id="2147483665" r:id="rId10"/>
    <p:sldLayoutId id="2147483668"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863750" y="188450"/>
            <a:ext cx="4725900" cy="227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sz="4000" dirty="0" err="1"/>
              <a:t>AirBnb</a:t>
            </a:r>
            <a:br>
              <a:rPr lang="en-SG" sz="4000" dirty="0"/>
            </a:br>
            <a:r>
              <a:rPr lang="en-SG" sz="4000" dirty="0"/>
              <a:t>Recommendation System</a:t>
            </a:r>
            <a:endParaRPr sz="4000" dirty="0"/>
          </a:p>
        </p:txBody>
      </p:sp>
      <p:sp>
        <p:nvSpPr>
          <p:cNvPr id="151" name="Google Shape;151;p27"/>
          <p:cNvSpPr txBox="1">
            <a:spLocks noGrp="1"/>
          </p:cNvSpPr>
          <p:nvPr>
            <p:ph type="subTitle" idx="1"/>
          </p:nvPr>
        </p:nvSpPr>
        <p:spPr>
          <a:xfrm>
            <a:off x="5887188" y="2681975"/>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Group 7</a:t>
            </a:r>
          </a:p>
          <a:p>
            <a:pPr marL="0" lvl="0" indent="0" algn="r" rtl="0">
              <a:spcBef>
                <a:spcPts val="0"/>
              </a:spcBef>
              <a:spcAft>
                <a:spcPts val="0"/>
              </a:spcAft>
              <a:buNone/>
            </a:pPr>
            <a:r>
              <a:rPr lang="en-SG" dirty="0"/>
              <a:t>Wong Xin Pei</a:t>
            </a:r>
          </a:p>
          <a:p>
            <a:pPr marL="0" lvl="0" indent="0" algn="r" rtl="0">
              <a:spcBef>
                <a:spcPts val="0"/>
              </a:spcBef>
              <a:spcAft>
                <a:spcPts val="0"/>
              </a:spcAft>
              <a:buNone/>
            </a:pPr>
            <a:r>
              <a:rPr lang="en-SG" dirty="0"/>
              <a:t>Candy Lim</a:t>
            </a:r>
          </a:p>
          <a:p>
            <a:pPr marL="0" lvl="0" indent="0" algn="r" rtl="0">
              <a:spcBef>
                <a:spcPts val="0"/>
              </a:spcBef>
              <a:spcAft>
                <a:spcPts val="0"/>
              </a:spcAft>
              <a:buNone/>
            </a:pPr>
            <a:r>
              <a:rPr lang="en-SG" dirty="0"/>
              <a:t>Tan Jun Xian</a:t>
            </a:r>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Arc 5">
            <a:extLst>
              <a:ext uri="{FF2B5EF4-FFF2-40B4-BE49-F238E27FC236}">
                <a16:creationId xmlns:a16="http://schemas.microsoft.com/office/drawing/2014/main" id="{7E278F0E-0075-4AB5-AE00-B7E71C1AB34F}"/>
              </a:ext>
            </a:extLst>
          </p:cNvPr>
          <p:cNvSpPr/>
          <p:nvPr/>
        </p:nvSpPr>
        <p:spPr>
          <a:xfrm rot="10800000">
            <a:off x="1928724" y="2029798"/>
            <a:ext cx="3833147" cy="2634151"/>
          </a:xfrm>
          <a:prstGeom prst="arc">
            <a:avLst>
              <a:gd name="adj1" fmla="val 10380405"/>
              <a:gd name="adj2" fmla="val 3949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2CBA253B-6EC0-486E-849E-00893939C526}"/>
              </a:ext>
            </a:extLst>
          </p:cNvPr>
          <p:cNvSpPr/>
          <p:nvPr/>
        </p:nvSpPr>
        <p:spPr>
          <a:xfrm>
            <a:off x="6096752" y="3065585"/>
            <a:ext cx="3047248" cy="1815882"/>
          </a:xfrm>
          <a:prstGeom prst="rect">
            <a:avLst/>
          </a:prstGeom>
        </p:spPr>
        <p:txBody>
          <a:bodyPr wrap="square">
            <a:spAutoFit/>
          </a:bodyPr>
          <a:lstStyle/>
          <a:p>
            <a:r>
              <a:rPr lang="en-US" sz="1600" dirty="0">
                <a:solidFill>
                  <a:schemeClr val="dk1"/>
                </a:solidFill>
                <a:latin typeface="Muli"/>
                <a:ea typeface="Muli"/>
                <a:cs typeface="Muli"/>
                <a:sym typeface="Muli"/>
              </a:rPr>
              <a:t>Successfully</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Lowercased all the words</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Removed all non-text data (</a:t>
            </a:r>
            <a:r>
              <a:rPr lang="en-US" sz="1600" dirty="0" err="1">
                <a:solidFill>
                  <a:schemeClr val="dk1"/>
                </a:solidFill>
                <a:latin typeface="Muli"/>
                <a:ea typeface="Muli"/>
                <a:cs typeface="Muli"/>
                <a:sym typeface="Muli"/>
              </a:rPr>
              <a:t>eg</a:t>
            </a:r>
            <a:r>
              <a:rPr lang="en-US" sz="1600" dirty="0">
                <a:solidFill>
                  <a:schemeClr val="dk1"/>
                </a:solidFill>
                <a:latin typeface="Muli"/>
                <a:ea typeface="Muli"/>
                <a:cs typeface="Muli"/>
                <a:sym typeface="Muli"/>
              </a:rPr>
              <a:t>: punctuations, special character)</a:t>
            </a:r>
          </a:p>
          <a:p>
            <a:pPr marL="285750" indent="-285750">
              <a:buFont typeface="Arial" panose="020B0604020202020204" pitchFamily="34" charset="0"/>
              <a:buChar char="•"/>
            </a:pPr>
            <a:r>
              <a:rPr lang="en-US" sz="1600" dirty="0">
                <a:solidFill>
                  <a:schemeClr val="dk1"/>
                </a:solidFill>
                <a:highlight>
                  <a:srgbClr val="FFFF00"/>
                </a:highlight>
                <a:latin typeface="Muli"/>
                <a:ea typeface="Muli"/>
                <a:cs typeface="Muli"/>
                <a:sym typeface="Muli"/>
              </a:rPr>
              <a:t>Removed </a:t>
            </a:r>
            <a:r>
              <a:rPr lang="en-US" sz="1600" dirty="0" err="1">
                <a:solidFill>
                  <a:schemeClr val="dk1"/>
                </a:solidFill>
                <a:highlight>
                  <a:srgbClr val="FFFF00"/>
                </a:highlight>
                <a:latin typeface="Muli"/>
                <a:ea typeface="Muli"/>
                <a:cs typeface="Muli"/>
                <a:sym typeface="Muli"/>
              </a:rPr>
              <a:t>stopwords</a:t>
            </a:r>
            <a:r>
              <a:rPr lang="en-US" sz="1600" dirty="0">
                <a:solidFill>
                  <a:schemeClr val="dk1"/>
                </a:solidFill>
                <a:highlight>
                  <a:srgbClr val="FFFF00"/>
                </a:highlight>
                <a:latin typeface="Muli"/>
                <a:ea typeface="Muli"/>
                <a:cs typeface="Muli"/>
                <a:sym typeface="Muli"/>
              </a:rPr>
              <a:t>*</a:t>
            </a:r>
          </a:p>
          <a:p>
            <a:pPr marL="285750" indent="-285750">
              <a:buFont typeface="Arial" panose="020B0604020202020204" pitchFamily="34" charset="0"/>
              <a:buChar char="•"/>
            </a:pPr>
            <a:endParaRPr lang="en-US" sz="1600" dirty="0">
              <a:solidFill>
                <a:schemeClr val="dk1"/>
              </a:solidFill>
              <a:latin typeface="Muli"/>
              <a:ea typeface="Muli"/>
              <a:cs typeface="Muli"/>
              <a:sym typeface="Muli"/>
            </a:endParaRPr>
          </a:p>
        </p:txBody>
      </p:sp>
      <p:sp>
        <p:nvSpPr>
          <p:cNvPr id="8" name="Rectangle 7">
            <a:extLst>
              <a:ext uri="{FF2B5EF4-FFF2-40B4-BE49-F238E27FC236}">
                <a16:creationId xmlns:a16="http://schemas.microsoft.com/office/drawing/2014/main" id="{CA75BCEB-5FB8-4F03-B0C6-10F439696E66}"/>
              </a:ext>
            </a:extLst>
          </p:cNvPr>
          <p:cNvSpPr/>
          <p:nvPr/>
        </p:nvSpPr>
        <p:spPr>
          <a:xfrm>
            <a:off x="342147" y="3151209"/>
            <a:ext cx="1967576" cy="1077218"/>
          </a:xfrm>
          <a:prstGeom prst="rect">
            <a:avLst/>
          </a:prstGeom>
        </p:spPr>
        <p:txBody>
          <a:bodyPr wrap="square">
            <a:spAutoFit/>
          </a:bodyPr>
          <a:lstStyle/>
          <a:p>
            <a:r>
              <a:rPr lang="en-US" sz="1600" dirty="0">
                <a:solidFill>
                  <a:schemeClr val="dk1"/>
                </a:solidFill>
                <a:latin typeface="Muli"/>
                <a:ea typeface="Muli"/>
                <a:cs typeface="Muli"/>
              </a:rPr>
              <a:t>Activated    </a:t>
            </a:r>
          </a:p>
          <a:p>
            <a:pPr marL="285750" indent="-285750">
              <a:buFont typeface="Arial" panose="020B0604020202020204" pitchFamily="34" charset="0"/>
              <a:buChar char="•"/>
            </a:pPr>
            <a:r>
              <a:rPr lang="en-US" sz="1600" dirty="0">
                <a:solidFill>
                  <a:schemeClr val="dk1"/>
                </a:solidFill>
                <a:latin typeface="Muli"/>
                <a:ea typeface="Muli"/>
                <a:cs typeface="Muli"/>
              </a:rPr>
              <a:t>pandas package</a:t>
            </a:r>
          </a:p>
          <a:p>
            <a:pPr marL="285750" indent="-285750">
              <a:buFont typeface="Arial" panose="020B0604020202020204" pitchFamily="34" charset="0"/>
              <a:buChar char="•"/>
            </a:pPr>
            <a:r>
              <a:rPr lang="en-US" sz="1600" dirty="0">
                <a:solidFill>
                  <a:schemeClr val="dk1"/>
                </a:solidFill>
                <a:latin typeface="Muli"/>
                <a:ea typeface="Muli"/>
                <a:cs typeface="Muli"/>
              </a:rPr>
              <a:t>re package</a:t>
            </a:r>
          </a:p>
        </p:txBody>
      </p:sp>
      <p:sp>
        <p:nvSpPr>
          <p:cNvPr id="14" name="Google Shape;2047;p35">
            <a:extLst>
              <a:ext uri="{FF2B5EF4-FFF2-40B4-BE49-F238E27FC236}">
                <a16:creationId xmlns:a16="http://schemas.microsoft.com/office/drawing/2014/main" id="{0469F7D1-6FBF-4D08-9DE5-B05C26894B59}"/>
              </a:ext>
            </a:extLst>
          </p:cNvPr>
          <p:cNvSpPr txBox="1">
            <a:spLocks/>
          </p:cNvSpPr>
          <p:nvPr/>
        </p:nvSpPr>
        <p:spPr>
          <a:xfrm>
            <a:off x="443516" y="1484963"/>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Unstructured </a:t>
            </a:r>
            <a:r>
              <a:rPr lang="en-SG" b="1" u="sng" dirty="0"/>
              <a:t>Description</a:t>
            </a:r>
            <a:endParaRPr lang="en-SG" dirty="0"/>
          </a:p>
        </p:txBody>
      </p:sp>
      <p:sp>
        <p:nvSpPr>
          <p:cNvPr id="15" name="Google Shape;2047;p35">
            <a:extLst>
              <a:ext uri="{FF2B5EF4-FFF2-40B4-BE49-F238E27FC236}">
                <a16:creationId xmlns:a16="http://schemas.microsoft.com/office/drawing/2014/main" id="{E985EA1F-B939-483B-9D3C-7738B64ECD33}"/>
              </a:ext>
            </a:extLst>
          </p:cNvPr>
          <p:cNvSpPr txBox="1">
            <a:spLocks/>
          </p:cNvSpPr>
          <p:nvPr/>
        </p:nvSpPr>
        <p:spPr>
          <a:xfrm>
            <a:off x="5321800" y="1486585"/>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Cleansed </a:t>
            </a:r>
            <a:r>
              <a:rPr lang="en-SG" b="1" u="sng" dirty="0"/>
              <a:t>Description</a:t>
            </a:r>
            <a:endParaRPr lang="en-SG" dirty="0"/>
          </a:p>
        </p:txBody>
      </p:sp>
      <p:sp>
        <p:nvSpPr>
          <p:cNvPr id="2" name="TextBox 1">
            <a:extLst>
              <a:ext uri="{FF2B5EF4-FFF2-40B4-BE49-F238E27FC236}">
                <a16:creationId xmlns:a16="http://schemas.microsoft.com/office/drawing/2014/main" id="{08C6B0A9-BE55-4135-8578-4D2BBB8BD5EF}"/>
              </a:ext>
            </a:extLst>
          </p:cNvPr>
          <p:cNvSpPr txBox="1"/>
          <p:nvPr/>
        </p:nvSpPr>
        <p:spPr>
          <a:xfrm>
            <a:off x="333755" y="192356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sunset/water views and light, rooftop deck and lounge area, hot tub, 5 bedrooms, gourmet kitchen. </a:t>
            </a:r>
            <a:endParaRPr lang="en-SG" dirty="0"/>
          </a:p>
        </p:txBody>
      </p:sp>
      <p:sp>
        <p:nvSpPr>
          <p:cNvPr id="18" name="TextBox 17">
            <a:extLst>
              <a:ext uri="{FF2B5EF4-FFF2-40B4-BE49-F238E27FC236}">
                <a16:creationId xmlns:a16="http://schemas.microsoft.com/office/drawing/2014/main" id="{A0C89029-0BB2-4B63-A43C-7F79C24629E9}"/>
              </a:ext>
            </a:extLst>
          </p:cNvPr>
          <p:cNvSpPr txBox="1"/>
          <p:nvPr/>
        </p:nvSpPr>
        <p:spPr>
          <a:xfrm>
            <a:off x="4981955" y="191931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a:t>
            </a:r>
            <a:r>
              <a:rPr lang="en-US" dirty="0" err="1"/>
              <a:t>sunsetwater</a:t>
            </a:r>
            <a:r>
              <a:rPr lang="en-US" dirty="0"/>
              <a:t> views and light rooftop deck and lounge area hot tub 5 bedrooms gourmet kitchen</a:t>
            </a:r>
            <a:endParaRPr lang="en-SG" dirty="0"/>
          </a:p>
        </p:txBody>
      </p:sp>
      <p:sp>
        <p:nvSpPr>
          <p:cNvPr id="19" name="Rectangle 18">
            <a:extLst>
              <a:ext uri="{FF2B5EF4-FFF2-40B4-BE49-F238E27FC236}">
                <a16:creationId xmlns:a16="http://schemas.microsoft.com/office/drawing/2014/main" id="{029E48DA-DCAB-45AC-9752-21375E37EA0C}"/>
              </a:ext>
            </a:extLst>
          </p:cNvPr>
          <p:cNvSpPr/>
          <p:nvPr/>
        </p:nvSpPr>
        <p:spPr>
          <a:xfrm>
            <a:off x="7367984" y="4816177"/>
            <a:ext cx="1967576" cy="276999"/>
          </a:xfrm>
          <a:prstGeom prst="rect">
            <a:avLst/>
          </a:prstGeom>
        </p:spPr>
        <p:txBody>
          <a:bodyPr wrap="square">
            <a:spAutoFit/>
          </a:bodyPr>
          <a:lstStyle/>
          <a:p>
            <a:r>
              <a:rPr lang="en-US" sz="1200" dirty="0">
                <a:solidFill>
                  <a:schemeClr val="dk1"/>
                </a:solidFill>
                <a:latin typeface="Muli"/>
                <a:ea typeface="Muli"/>
                <a:cs typeface="Muli"/>
              </a:rPr>
              <a:t>*Only for user-input</a:t>
            </a:r>
          </a:p>
        </p:txBody>
      </p:sp>
      <p:sp>
        <p:nvSpPr>
          <p:cNvPr id="23" name="Google Shape;2047;p35">
            <a:extLst>
              <a:ext uri="{FF2B5EF4-FFF2-40B4-BE49-F238E27FC236}">
                <a16:creationId xmlns:a16="http://schemas.microsoft.com/office/drawing/2014/main" id="{8452CF48-8A6D-4861-8EB7-CFDE02320F32}"/>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Cleansing the Description for analysis later</a:t>
            </a:r>
          </a:p>
        </p:txBody>
      </p:sp>
    </p:spTree>
    <p:extLst>
      <p:ext uri="{BB962C8B-B14F-4D97-AF65-F5344CB8AC3E}">
        <p14:creationId xmlns:p14="http://schemas.microsoft.com/office/powerpoint/2010/main" val="67022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029E48DA-DCAB-45AC-9752-21375E37EA0C}"/>
              </a:ext>
            </a:extLst>
          </p:cNvPr>
          <p:cNvSpPr/>
          <p:nvPr/>
        </p:nvSpPr>
        <p:spPr>
          <a:xfrm>
            <a:off x="479380" y="3638343"/>
            <a:ext cx="2498745" cy="276999"/>
          </a:xfrm>
          <a:prstGeom prst="rect">
            <a:avLst/>
          </a:prstGeom>
        </p:spPr>
        <p:txBody>
          <a:bodyPr wrap="square">
            <a:spAutoFit/>
          </a:bodyPr>
          <a:lstStyle/>
          <a:p>
            <a:r>
              <a:rPr lang="en-US" sz="1200" dirty="0">
                <a:solidFill>
                  <a:schemeClr val="dk1"/>
                </a:solidFill>
                <a:latin typeface="Muli"/>
                <a:ea typeface="Muli"/>
                <a:cs typeface="Muli"/>
              </a:rPr>
              <a:t>Both columns are numeric</a:t>
            </a:r>
          </a:p>
        </p:txBody>
      </p:sp>
      <p:sp>
        <p:nvSpPr>
          <p:cNvPr id="13" name="Google Shape;2047;p35">
            <a:extLst>
              <a:ext uri="{FF2B5EF4-FFF2-40B4-BE49-F238E27FC236}">
                <a16:creationId xmlns:a16="http://schemas.microsoft.com/office/drawing/2014/main" id="{3573479B-8B7A-4775-A974-AB8448B99099}"/>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Merging of Latitude and Longitude columns</a:t>
            </a:r>
          </a:p>
        </p:txBody>
      </p:sp>
      <p:graphicFrame>
        <p:nvGraphicFramePr>
          <p:cNvPr id="3" name="Table 2">
            <a:extLst>
              <a:ext uri="{FF2B5EF4-FFF2-40B4-BE49-F238E27FC236}">
                <a16:creationId xmlns:a16="http://schemas.microsoft.com/office/drawing/2014/main" id="{A9602BB0-02E8-401F-AD0C-27291F5FE03C}"/>
              </a:ext>
            </a:extLst>
          </p:cNvPr>
          <p:cNvGraphicFramePr>
            <a:graphicFrameLocks noGrp="1"/>
          </p:cNvGraphicFramePr>
          <p:nvPr>
            <p:extLst>
              <p:ext uri="{D42A27DB-BD31-4B8C-83A1-F6EECF244321}">
                <p14:modId xmlns:p14="http://schemas.microsoft.com/office/powerpoint/2010/main" val="2347625225"/>
              </p:ext>
            </p:extLst>
          </p:nvPr>
        </p:nvGraphicFramePr>
        <p:xfrm>
          <a:off x="4250721" y="2310471"/>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aphicFrame>
        <p:nvGraphicFramePr>
          <p:cNvPr id="4" name="Table 3">
            <a:extLst>
              <a:ext uri="{FF2B5EF4-FFF2-40B4-BE49-F238E27FC236}">
                <a16:creationId xmlns:a16="http://schemas.microsoft.com/office/drawing/2014/main" id="{1324C6A0-489C-48C9-B1FB-97C84C85A176}"/>
              </a:ext>
            </a:extLst>
          </p:cNvPr>
          <p:cNvGraphicFramePr>
            <a:graphicFrameLocks noGrp="1"/>
          </p:cNvGraphicFramePr>
          <p:nvPr>
            <p:extLst>
              <p:ext uri="{D42A27DB-BD31-4B8C-83A1-F6EECF244321}">
                <p14:modId xmlns:p14="http://schemas.microsoft.com/office/powerpoint/2010/main" val="2972239052"/>
              </p:ext>
            </p:extLst>
          </p:nvPr>
        </p:nvGraphicFramePr>
        <p:xfrm>
          <a:off x="393939" y="2388781"/>
          <a:ext cx="2394914" cy="1188447"/>
        </p:xfrm>
        <a:graphic>
          <a:graphicData uri="http://schemas.openxmlformats.org/drawingml/2006/table">
            <a:tbl>
              <a:tblPr firstRow="1" bandRow="1">
                <a:tableStyleId>{073A0DAA-6AF3-43AB-8588-CEC1D06C72B9}</a:tableStyleId>
              </a:tblPr>
              <a:tblGrid>
                <a:gridCol w="1197457">
                  <a:extLst>
                    <a:ext uri="{9D8B030D-6E8A-4147-A177-3AD203B41FA5}">
                      <a16:colId xmlns:a16="http://schemas.microsoft.com/office/drawing/2014/main" val="1894055052"/>
                    </a:ext>
                  </a:extLst>
                </a:gridCol>
                <a:gridCol w="1197457">
                  <a:extLst>
                    <a:ext uri="{9D8B030D-6E8A-4147-A177-3AD203B41FA5}">
                      <a16:colId xmlns:a16="http://schemas.microsoft.com/office/drawing/2014/main" val="1532756676"/>
                    </a:ext>
                  </a:extLst>
                </a:gridCol>
              </a:tblGrid>
              <a:tr h="308337">
                <a:tc>
                  <a:txBody>
                    <a:bodyPr/>
                    <a:lstStyle/>
                    <a:p>
                      <a:r>
                        <a:rPr lang="en-SG" sz="1050" dirty="0"/>
                        <a:t>Latitude </a:t>
                      </a:r>
                    </a:p>
                  </a:txBody>
                  <a:tcPr/>
                </a:tc>
                <a:tc>
                  <a:txBody>
                    <a:bodyPr/>
                    <a:lstStyle/>
                    <a:p>
                      <a:r>
                        <a:rPr lang="en-SG" sz="1050" dirty="0"/>
                        <a:t>Longitude</a:t>
                      </a:r>
                    </a:p>
                  </a:txBody>
                  <a:tcPr/>
                </a:tc>
                <a:extLst>
                  <a:ext uri="{0D108BD9-81ED-4DB2-BD59-A6C34878D82A}">
                    <a16:rowId xmlns:a16="http://schemas.microsoft.com/office/drawing/2014/main" val="4201572055"/>
                  </a:ext>
                </a:extLst>
              </a:tr>
              <a:tr h="308337">
                <a:tc>
                  <a:txBody>
                    <a:bodyPr/>
                    <a:lstStyle/>
                    <a:p>
                      <a:r>
                        <a:rPr lang="en-SG" sz="1050" b="0" i="0" u="none" strike="noStrike" cap="none" dirty="0">
                          <a:solidFill>
                            <a:schemeClr val="dk1"/>
                          </a:solidFill>
                          <a:latin typeface="+mn-lt"/>
                          <a:ea typeface="+mn-ea"/>
                          <a:cs typeface="+mn-cs"/>
                          <a:sym typeface="Arial"/>
                        </a:rPr>
                        <a:t>47.62, </a:t>
                      </a:r>
                    </a:p>
                  </a:txBody>
                  <a:tcPr/>
                </a:tc>
                <a:tc>
                  <a:txBody>
                    <a:bodyPr/>
                    <a:lstStyle/>
                    <a:p>
                      <a:r>
                        <a:rPr lang="en-SG" sz="1050" b="0" i="0" u="none" strike="noStrike" cap="none" dirty="0">
                          <a:solidFill>
                            <a:schemeClr val="dk1"/>
                          </a:solidFill>
                          <a:latin typeface="+mn-lt"/>
                          <a:ea typeface="+mn-ea"/>
                          <a:cs typeface="+mn-cs"/>
                          <a:sym typeface="Arial"/>
                        </a:rPr>
                        <a:t>-122.32</a:t>
                      </a:r>
                    </a:p>
                  </a:txBody>
                  <a:tcPr/>
                </a:tc>
                <a:extLst>
                  <a:ext uri="{0D108BD9-81ED-4DB2-BD59-A6C34878D82A}">
                    <a16:rowId xmlns:a16="http://schemas.microsoft.com/office/drawing/2014/main" val="240643461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-122.34</a:t>
                      </a:r>
                    </a:p>
                  </a:txBody>
                  <a:tcPr/>
                </a:tc>
                <a:extLst>
                  <a:ext uri="{0D108BD9-81ED-4DB2-BD59-A6C34878D82A}">
                    <a16:rowId xmlns:a16="http://schemas.microsoft.com/office/drawing/2014/main" val="2252485327"/>
                  </a:ext>
                </a:extLst>
              </a:tr>
              <a:tr h="320313">
                <a:tc>
                  <a:txBody>
                    <a:bodyPr/>
                    <a:lstStyle/>
                    <a:p>
                      <a:r>
                        <a:rPr lang="en-SG" sz="1050" dirty="0"/>
                        <a:t>47.56</a:t>
                      </a:r>
                    </a:p>
                  </a:txBody>
                  <a:tcPr/>
                </a:tc>
                <a:tc>
                  <a:txBody>
                    <a:bodyPr/>
                    <a:lstStyle/>
                    <a:p>
                      <a:r>
                        <a:rPr lang="en-SG" sz="1050" dirty="0"/>
                        <a:t> -122.37</a:t>
                      </a:r>
                    </a:p>
                  </a:txBody>
                  <a:tcPr/>
                </a:tc>
                <a:extLst>
                  <a:ext uri="{0D108BD9-81ED-4DB2-BD59-A6C34878D82A}">
                    <a16:rowId xmlns:a16="http://schemas.microsoft.com/office/drawing/2014/main" val="108007475"/>
                  </a:ext>
                </a:extLst>
              </a:tr>
            </a:tbl>
          </a:graphicData>
        </a:graphic>
      </p:graphicFrame>
      <p:cxnSp>
        <p:nvCxnSpPr>
          <p:cNvPr id="16" name="Straight Arrow Connector 15">
            <a:extLst>
              <a:ext uri="{FF2B5EF4-FFF2-40B4-BE49-F238E27FC236}">
                <a16:creationId xmlns:a16="http://schemas.microsoft.com/office/drawing/2014/main" id="{5FDF19B8-2065-419C-95F5-307CCAE817E2}"/>
              </a:ext>
            </a:extLst>
          </p:cNvPr>
          <p:cNvCxnSpPr>
            <a:cxnSpLocks/>
          </p:cNvCxnSpPr>
          <p:nvPr/>
        </p:nvCxnSpPr>
        <p:spPr>
          <a:xfrm flipV="1">
            <a:off x="3217366" y="2904695"/>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B9ED9CA-0809-4804-84D7-D90A87CAAC03}"/>
              </a:ext>
            </a:extLst>
          </p:cNvPr>
          <p:cNvSpPr/>
          <p:nvPr/>
        </p:nvSpPr>
        <p:spPr>
          <a:xfrm>
            <a:off x="3164871" y="3574344"/>
            <a:ext cx="3404830" cy="646331"/>
          </a:xfrm>
          <a:prstGeom prst="rect">
            <a:avLst/>
          </a:prstGeom>
        </p:spPr>
        <p:txBody>
          <a:bodyPr wrap="square">
            <a:spAutoFit/>
          </a:bodyPr>
          <a:lstStyle/>
          <a:p>
            <a:pPr algn="ctr"/>
            <a:r>
              <a:rPr lang="en-US" sz="1200" dirty="0">
                <a:solidFill>
                  <a:schemeClr val="dk1"/>
                </a:solidFill>
                <a:latin typeface="Muli"/>
                <a:ea typeface="Muli"/>
                <a:cs typeface="Muli"/>
              </a:rPr>
              <a:t>Concatenate </a:t>
            </a:r>
            <a:br>
              <a:rPr lang="en-US" sz="1200" dirty="0">
                <a:solidFill>
                  <a:schemeClr val="dk1"/>
                </a:solidFill>
                <a:latin typeface="Muli"/>
                <a:ea typeface="Muli"/>
                <a:cs typeface="Muli"/>
              </a:rPr>
            </a:br>
            <a:r>
              <a:rPr lang="en-US" sz="1200" dirty="0">
                <a:solidFill>
                  <a:schemeClr val="dk1"/>
                </a:solidFill>
                <a:latin typeface="Muli"/>
                <a:ea typeface="Muli"/>
                <a:cs typeface="Muli"/>
              </a:rPr>
              <a:t>‘(‘ + latitude + ‘,’ + ‘longitude’ + ‘)’</a:t>
            </a:r>
          </a:p>
          <a:p>
            <a:pPr algn="ctr"/>
            <a:r>
              <a:rPr lang="en-US" sz="1200" dirty="0">
                <a:solidFill>
                  <a:schemeClr val="dk1"/>
                </a:solidFill>
                <a:latin typeface="Muli"/>
                <a:ea typeface="Muli"/>
                <a:cs typeface="Muli"/>
              </a:rPr>
              <a:t>The column is a string</a:t>
            </a:r>
          </a:p>
        </p:txBody>
      </p:sp>
      <p:sp>
        <p:nvSpPr>
          <p:cNvPr id="21" name="Rectangle 20">
            <a:extLst>
              <a:ext uri="{FF2B5EF4-FFF2-40B4-BE49-F238E27FC236}">
                <a16:creationId xmlns:a16="http://schemas.microsoft.com/office/drawing/2014/main" id="{EC7032F8-B4B9-4FA0-AEDF-3A816BF3788F}"/>
              </a:ext>
            </a:extLst>
          </p:cNvPr>
          <p:cNvSpPr/>
          <p:nvPr/>
        </p:nvSpPr>
        <p:spPr>
          <a:xfrm>
            <a:off x="6961308" y="3574344"/>
            <a:ext cx="1739176" cy="461665"/>
          </a:xfrm>
          <a:prstGeom prst="rect">
            <a:avLst/>
          </a:prstGeom>
        </p:spPr>
        <p:txBody>
          <a:bodyPr wrap="square">
            <a:spAutoFit/>
          </a:bodyPr>
          <a:lstStyle/>
          <a:p>
            <a:pPr algn="ctr"/>
            <a:r>
              <a:rPr lang="en-US" sz="1200" dirty="0">
                <a:solidFill>
                  <a:schemeClr val="dk1"/>
                </a:solidFill>
                <a:latin typeface="Muli"/>
                <a:ea typeface="Muli"/>
                <a:cs typeface="Muli"/>
              </a:rPr>
              <a:t>Convert the column from string to tuple</a:t>
            </a:r>
          </a:p>
        </p:txBody>
      </p:sp>
      <p:cxnSp>
        <p:nvCxnSpPr>
          <p:cNvPr id="23" name="Straight Arrow Connector 22">
            <a:extLst>
              <a:ext uri="{FF2B5EF4-FFF2-40B4-BE49-F238E27FC236}">
                <a16:creationId xmlns:a16="http://schemas.microsoft.com/office/drawing/2014/main" id="{03CD5C45-E036-4277-AE44-02F71BAD205A}"/>
              </a:ext>
            </a:extLst>
          </p:cNvPr>
          <p:cNvCxnSpPr>
            <a:cxnSpLocks/>
          </p:cNvCxnSpPr>
          <p:nvPr/>
        </p:nvCxnSpPr>
        <p:spPr>
          <a:xfrm flipV="1">
            <a:off x="6121543" y="2889909"/>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4" name="Table 23">
            <a:extLst>
              <a:ext uri="{FF2B5EF4-FFF2-40B4-BE49-F238E27FC236}">
                <a16:creationId xmlns:a16="http://schemas.microsoft.com/office/drawing/2014/main" id="{6E33F111-9C6F-47E1-88C9-80E80EC8FFB9}"/>
              </a:ext>
            </a:extLst>
          </p:cNvPr>
          <p:cNvGraphicFramePr>
            <a:graphicFrameLocks noGrp="1"/>
          </p:cNvGraphicFramePr>
          <p:nvPr>
            <p:extLst>
              <p:ext uri="{D42A27DB-BD31-4B8C-83A1-F6EECF244321}">
                <p14:modId xmlns:p14="http://schemas.microsoft.com/office/powerpoint/2010/main" val="686910792"/>
              </p:ext>
            </p:extLst>
          </p:nvPr>
        </p:nvGraphicFramePr>
        <p:xfrm>
          <a:off x="7103086" y="2310470"/>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pSp>
        <p:nvGrpSpPr>
          <p:cNvPr id="25" name="Google Shape;147;p27">
            <a:extLst>
              <a:ext uri="{FF2B5EF4-FFF2-40B4-BE49-F238E27FC236}">
                <a16:creationId xmlns:a16="http://schemas.microsoft.com/office/drawing/2014/main" id="{1BB09C89-1090-468B-8A61-BF1BAF80FCD5}"/>
              </a:ext>
            </a:extLst>
          </p:cNvPr>
          <p:cNvGrpSpPr/>
          <p:nvPr/>
        </p:nvGrpSpPr>
        <p:grpSpPr>
          <a:xfrm>
            <a:off x="871452" y="1764489"/>
            <a:ext cx="1441451" cy="545981"/>
            <a:chOff x="2915234" y="780248"/>
            <a:chExt cx="5853020" cy="3496500"/>
          </a:xfrm>
        </p:grpSpPr>
        <p:sp>
          <p:nvSpPr>
            <p:cNvPr id="26" name="Google Shape;148;p27">
              <a:extLst>
                <a:ext uri="{FF2B5EF4-FFF2-40B4-BE49-F238E27FC236}">
                  <a16:creationId xmlns:a16="http://schemas.microsoft.com/office/drawing/2014/main" id="{C7571EDE-354F-44D3-962D-6BADDA7F8AA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49;p27">
              <a:extLst>
                <a:ext uri="{FF2B5EF4-FFF2-40B4-BE49-F238E27FC236}">
                  <a16:creationId xmlns:a16="http://schemas.microsoft.com/office/drawing/2014/main" id="{B831F6C2-F6D3-4EE1-87AF-96425A3D0A8D}"/>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96;p30">
            <a:extLst>
              <a:ext uri="{FF2B5EF4-FFF2-40B4-BE49-F238E27FC236}">
                <a16:creationId xmlns:a16="http://schemas.microsoft.com/office/drawing/2014/main" id="{471504F6-B646-47CB-80A7-870E907661CF}"/>
              </a:ext>
            </a:extLst>
          </p:cNvPr>
          <p:cNvSpPr txBox="1">
            <a:spLocks/>
          </p:cNvSpPr>
          <p:nvPr/>
        </p:nvSpPr>
        <p:spPr>
          <a:xfrm>
            <a:off x="1000670" y="1764489"/>
            <a:ext cx="1261433"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How do we merge together?</a:t>
            </a:r>
            <a:endParaRPr lang="en-US" sz="1100" dirty="0"/>
          </a:p>
        </p:txBody>
      </p:sp>
      <p:grpSp>
        <p:nvGrpSpPr>
          <p:cNvPr id="29" name="Google Shape;147;p27">
            <a:extLst>
              <a:ext uri="{FF2B5EF4-FFF2-40B4-BE49-F238E27FC236}">
                <a16:creationId xmlns:a16="http://schemas.microsoft.com/office/drawing/2014/main" id="{61CAF188-56B7-4D5C-BD7A-199CB3794C08}"/>
              </a:ext>
            </a:extLst>
          </p:cNvPr>
          <p:cNvGrpSpPr/>
          <p:nvPr/>
        </p:nvGrpSpPr>
        <p:grpSpPr>
          <a:xfrm>
            <a:off x="3604236" y="1724009"/>
            <a:ext cx="2476500" cy="545981"/>
            <a:chOff x="2915234" y="780248"/>
            <a:chExt cx="5853020" cy="3496500"/>
          </a:xfrm>
        </p:grpSpPr>
        <p:sp>
          <p:nvSpPr>
            <p:cNvPr id="30" name="Google Shape;148;p27">
              <a:extLst>
                <a:ext uri="{FF2B5EF4-FFF2-40B4-BE49-F238E27FC236}">
                  <a16:creationId xmlns:a16="http://schemas.microsoft.com/office/drawing/2014/main" id="{AE8FEFF4-D8A2-4432-BF69-C93C58B2186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9;p27">
              <a:extLst>
                <a:ext uri="{FF2B5EF4-FFF2-40B4-BE49-F238E27FC236}">
                  <a16:creationId xmlns:a16="http://schemas.microsoft.com/office/drawing/2014/main" id="{C26B8855-9AD9-4026-9FFB-5E3645FF05A8}"/>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96;p30">
            <a:extLst>
              <a:ext uri="{FF2B5EF4-FFF2-40B4-BE49-F238E27FC236}">
                <a16:creationId xmlns:a16="http://schemas.microsoft.com/office/drawing/2014/main" id="{D6698A55-F18D-48C2-85C7-A97167A437D6}"/>
              </a:ext>
            </a:extLst>
          </p:cNvPr>
          <p:cNvSpPr txBox="1">
            <a:spLocks/>
          </p:cNvSpPr>
          <p:nvPr/>
        </p:nvSpPr>
        <p:spPr>
          <a:xfrm>
            <a:off x="3774220" y="1755717"/>
            <a:ext cx="229129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Oh no, cannot </a:t>
            </a:r>
            <a:r>
              <a:rPr lang="en-US" altLang="en-US" sz="1100" dirty="0" err="1"/>
              <a:t>recognise</a:t>
            </a:r>
            <a:r>
              <a:rPr lang="en-US" altLang="en-US" sz="1100" dirty="0"/>
              <a:t> which is latitude, and longitude</a:t>
            </a:r>
            <a:endParaRPr lang="en-US" sz="1100" dirty="0"/>
          </a:p>
        </p:txBody>
      </p:sp>
      <p:grpSp>
        <p:nvGrpSpPr>
          <p:cNvPr id="33" name="Google Shape;147;p27">
            <a:extLst>
              <a:ext uri="{FF2B5EF4-FFF2-40B4-BE49-F238E27FC236}">
                <a16:creationId xmlns:a16="http://schemas.microsoft.com/office/drawing/2014/main" id="{8AEEEBF2-5406-4FA1-BC2D-8C6F9D3AFBAC}"/>
              </a:ext>
            </a:extLst>
          </p:cNvPr>
          <p:cNvGrpSpPr/>
          <p:nvPr/>
        </p:nvGrpSpPr>
        <p:grpSpPr>
          <a:xfrm>
            <a:off x="6878521" y="1709005"/>
            <a:ext cx="1739176" cy="545981"/>
            <a:chOff x="2915234" y="780248"/>
            <a:chExt cx="5853020" cy="3496500"/>
          </a:xfrm>
        </p:grpSpPr>
        <p:sp>
          <p:nvSpPr>
            <p:cNvPr id="34" name="Google Shape;148;p27">
              <a:extLst>
                <a:ext uri="{FF2B5EF4-FFF2-40B4-BE49-F238E27FC236}">
                  <a16:creationId xmlns:a16="http://schemas.microsoft.com/office/drawing/2014/main" id="{E1A305C4-3BE8-462B-A463-69D446089E52}"/>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49;p27">
              <a:extLst>
                <a:ext uri="{FF2B5EF4-FFF2-40B4-BE49-F238E27FC236}">
                  <a16:creationId xmlns:a16="http://schemas.microsoft.com/office/drawing/2014/main" id="{20014467-3CCD-4D67-A6CE-8AC982BC66CA}"/>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96;p30">
            <a:extLst>
              <a:ext uri="{FF2B5EF4-FFF2-40B4-BE49-F238E27FC236}">
                <a16:creationId xmlns:a16="http://schemas.microsoft.com/office/drawing/2014/main" id="{2823270D-FF06-4098-80F0-79CAD09F607E}"/>
              </a:ext>
            </a:extLst>
          </p:cNvPr>
          <p:cNvSpPr txBox="1">
            <a:spLocks/>
          </p:cNvSpPr>
          <p:nvPr/>
        </p:nvSpPr>
        <p:spPr>
          <a:xfrm>
            <a:off x="7086344" y="1739046"/>
            <a:ext cx="145672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Yeah! Can visualize on Google Maps</a:t>
            </a:r>
            <a:endParaRPr lang="en-US" sz="1100" dirty="0"/>
          </a:p>
        </p:txBody>
      </p:sp>
    </p:spTree>
    <p:extLst>
      <p:ext uri="{BB962C8B-B14F-4D97-AF65-F5344CB8AC3E}">
        <p14:creationId xmlns:p14="http://schemas.microsoft.com/office/powerpoint/2010/main" val="117440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 name="Table 3">
            <a:extLst>
              <a:ext uri="{FF2B5EF4-FFF2-40B4-BE49-F238E27FC236}">
                <a16:creationId xmlns:a16="http://schemas.microsoft.com/office/drawing/2014/main" id="{B8635506-4D84-4C8F-AD47-781578D706CA}"/>
              </a:ext>
            </a:extLst>
          </p:cNvPr>
          <p:cNvGraphicFramePr>
            <a:graphicFrameLocks noGrp="1"/>
          </p:cNvGraphicFramePr>
          <p:nvPr/>
        </p:nvGraphicFramePr>
        <p:xfrm>
          <a:off x="305274" y="1559394"/>
          <a:ext cx="304982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177274120"/>
                    </a:ext>
                  </a:extLst>
                </a:gridCol>
                <a:gridCol w="889076">
                  <a:extLst>
                    <a:ext uri="{9D8B030D-6E8A-4147-A177-3AD203B41FA5}">
                      <a16:colId xmlns:a16="http://schemas.microsoft.com/office/drawing/2014/main" val="306536804"/>
                    </a:ext>
                  </a:extLst>
                </a:gridCol>
                <a:gridCol w="762000">
                  <a:extLst>
                    <a:ext uri="{9D8B030D-6E8A-4147-A177-3AD203B41FA5}">
                      <a16:colId xmlns:a16="http://schemas.microsoft.com/office/drawing/2014/main" val="482210564"/>
                    </a:ext>
                  </a:extLst>
                </a:gridCol>
                <a:gridCol w="615950">
                  <a:extLst>
                    <a:ext uri="{9D8B030D-6E8A-4147-A177-3AD203B41FA5}">
                      <a16:colId xmlns:a16="http://schemas.microsoft.com/office/drawing/2014/main" val="1050473119"/>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tc>
                  <a:txBody>
                    <a:bodyPr/>
                    <a:lstStyle/>
                    <a:p>
                      <a:r>
                        <a:rPr lang="en-SG" sz="1050" dirty="0"/>
                        <a:t>price</a:t>
                      </a:r>
                    </a:p>
                  </a:txBody>
                  <a:tcPr/>
                </a:tc>
                <a:extLst>
                  <a:ext uri="{0D108BD9-81ED-4DB2-BD59-A6C34878D82A}">
                    <a16:rowId xmlns:a16="http://schemas.microsoft.com/office/drawing/2014/main" val="337504608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t</a:t>
                      </a:r>
                    </a:p>
                  </a:txBody>
                  <a:tcPr/>
                </a:tc>
                <a:tc>
                  <a:txBody>
                    <a:bodyPr/>
                    <a:lstStyle/>
                    <a:p>
                      <a:r>
                        <a:rPr lang="en-SG" sz="1050" dirty="0"/>
                        <a:t>$85.00</a:t>
                      </a:r>
                    </a:p>
                  </a:txBody>
                  <a:tcPr/>
                </a:tc>
                <a:extLst>
                  <a:ext uri="{0D108BD9-81ED-4DB2-BD59-A6C34878D82A}">
                    <a16:rowId xmlns:a16="http://schemas.microsoft.com/office/drawing/2014/main" val="3668232492"/>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$85.00</a:t>
                      </a:r>
                    </a:p>
                  </a:txBody>
                  <a:tcPr/>
                </a:tc>
                <a:extLst>
                  <a:ext uri="{0D108BD9-81ED-4DB2-BD59-A6C34878D82A}">
                    <a16:rowId xmlns:a16="http://schemas.microsoft.com/office/drawing/2014/main" val="598468093"/>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f</a:t>
                      </a:r>
                    </a:p>
                  </a:txBody>
                  <a:tcPr/>
                </a:tc>
                <a:tc>
                  <a:txBody>
                    <a:bodyPr/>
                    <a:lstStyle/>
                    <a:p>
                      <a:endParaRPr lang="en-SG" sz="1050" dirty="0"/>
                    </a:p>
                  </a:txBody>
                  <a:tcPr/>
                </a:tc>
                <a:extLst>
                  <a:ext uri="{0D108BD9-81ED-4DB2-BD59-A6C34878D82A}">
                    <a16:rowId xmlns:a16="http://schemas.microsoft.com/office/drawing/2014/main" val="2597720840"/>
                  </a:ext>
                </a:extLst>
              </a:tr>
            </a:tbl>
          </a:graphicData>
        </a:graphic>
      </p:graphicFrame>
      <p:cxnSp>
        <p:nvCxnSpPr>
          <p:cNvPr id="4" name="Straight Arrow Connector 3">
            <a:extLst>
              <a:ext uri="{FF2B5EF4-FFF2-40B4-BE49-F238E27FC236}">
                <a16:creationId xmlns:a16="http://schemas.microsoft.com/office/drawing/2014/main" id="{AB9710C6-103F-46BA-9BC2-DC68583BD17F}"/>
              </a:ext>
            </a:extLst>
          </p:cNvPr>
          <p:cNvCxnSpPr/>
          <p:nvPr/>
        </p:nvCxnSpPr>
        <p:spPr>
          <a:xfrm>
            <a:off x="1722196" y="2853600"/>
            <a:ext cx="0" cy="3790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2871999" y="3487783"/>
            <a:ext cx="1905000" cy="1077218"/>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Converted t/f to 1/0 </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Dropped the price column</a:t>
            </a:r>
          </a:p>
          <a:p>
            <a:pPr marL="285750" indent="-285750">
              <a:buFont typeface="Arial" panose="020B0604020202020204" pitchFamily="34" charset="0"/>
              <a:buChar char="•"/>
            </a:pPr>
            <a:endParaRPr lang="en-US" dirty="0">
              <a:solidFill>
                <a:schemeClr val="dk1"/>
              </a:solidFill>
              <a:highlight>
                <a:srgbClr val="FFFF00"/>
              </a:highlight>
              <a:latin typeface="Muli"/>
              <a:ea typeface="Muli"/>
              <a:cs typeface="Muli"/>
              <a:sym typeface="Muli"/>
            </a:endParaRPr>
          </a:p>
          <a:p>
            <a:pPr marL="285750" indent="-285750">
              <a:buFont typeface="Arial" panose="020B0604020202020204" pitchFamily="34" charset="0"/>
              <a:buChar char="•"/>
            </a:pPr>
            <a:endParaRPr lang="en-US" dirty="0">
              <a:solidFill>
                <a:schemeClr val="dk1"/>
              </a:solidFill>
              <a:latin typeface="Muli"/>
              <a:ea typeface="Muli"/>
              <a:cs typeface="Muli"/>
              <a:sym typeface="Muli"/>
            </a:endParaRP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availability percentage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2940050" y="413305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5" name="Table 4">
            <a:extLst>
              <a:ext uri="{FF2B5EF4-FFF2-40B4-BE49-F238E27FC236}">
                <a16:creationId xmlns:a16="http://schemas.microsoft.com/office/drawing/2014/main" id="{5DFBE7D7-D86A-4E76-8D84-D24ABBDB80B4}"/>
              </a:ext>
            </a:extLst>
          </p:cNvPr>
          <p:cNvGraphicFramePr>
            <a:graphicFrameLocks noGrp="1"/>
          </p:cNvGraphicFramePr>
          <p:nvPr/>
        </p:nvGraphicFramePr>
        <p:xfrm>
          <a:off x="320229" y="3319677"/>
          <a:ext cx="243387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3838149715"/>
                    </a:ext>
                  </a:extLst>
                </a:gridCol>
                <a:gridCol w="889076">
                  <a:extLst>
                    <a:ext uri="{9D8B030D-6E8A-4147-A177-3AD203B41FA5}">
                      <a16:colId xmlns:a16="http://schemas.microsoft.com/office/drawing/2014/main" val="2214725269"/>
                    </a:ext>
                  </a:extLst>
                </a:gridCol>
                <a:gridCol w="762000">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1</a:t>
                      </a:r>
                    </a:p>
                  </a:txBody>
                  <a:tcPr/>
                </a:tc>
                <a:extLst>
                  <a:ext uri="{0D108BD9-81ED-4DB2-BD59-A6C34878D82A}">
                    <a16:rowId xmlns:a16="http://schemas.microsoft.com/office/drawing/2014/main" val="2833413424"/>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1</a:t>
                      </a:r>
                    </a:p>
                  </a:txBody>
                  <a:tcPr/>
                </a:tc>
                <a:extLst>
                  <a:ext uri="{0D108BD9-81ED-4DB2-BD59-A6C34878D82A}">
                    <a16:rowId xmlns:a16="http://schemas.microsoft.com/office/drawing/2014/main" val="2817460600"/>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0</a:t>
                      </a:r>
                    </a:p>
                  </a:txBody>
                  <a:tcPr/>
                </a:tc>
                <a:extLst>
                  <a:ext uri="{0D108BD9-81ED-4DB2-BD59-A6C34878D82A}">
                    <a16:rowId xmlns:a16="http://schemas.microsoft.com/office/drawing/2014/main" val="3402879212"/>
                  </a:ext>
                </a:extLst>
              </a:tr>
            </a:tbl>
          </a:graphicData>
        </a:graphic>
      </p:graphicFrame>
      <p:graphicFrame>
        <p:nvGraphicFramePr>
          <p:cNvPr id="27" name="Table 26">
            <a:extLst>
              <a:ext uri="{FF2B5EF4-FFF2-40B4-BE49-F238E27FC236}">
                <a16:creationId xmlns:a16="http://schemas.microsoft.com/office/drawing/2014/main" id="{55519368-6721-404F-A89D-03BA7130750D}"/>
              </a:ext>
            </a:extLst>
          </p:cNvPr>
          <p:cNvGraphicFramePr>
            <a:graphicFrameLocks noGrp="1"/>
          </p:cNvGraphicFramePr>
          <p:nvPr/>
        </p:nvGraphicFramePr>
        <p:xfrm>
          <a:off x="5117763" y="3324237"/>
          <a:ext cx="1891453" cy="1279614"/>
        </p:xfrm>
        <a:graphic>
          <a:graphicData uri="http://schemas.openxmlformats.org/drawingml/2006/table">
            <a:tbl>
              <a:tblPr firstRow="1" bandRow="1">
                <a:tableStyleId>{21E4AEA4-8DFA-4A89-87EB-49C32662AFE0}</a:tableStyleId>
              </a:tblPr>
              <a:tblGrid>
                <a:gridCol w="958457">
                  <a:extLst>
                    <a:ext uri="{9D8B030D-6E8A-4147-A177-3AD203B41FA5}">
                      <a16:colId xmlns:a16="http://schemas.microsoft.com/office/drawing/2014/main" val="3838149715"/>
                    </a:ext>
                  </a:extLst>
                </a:gridCol>
                <a:gridCol w="932996">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Availability (%)</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0.84</a:t>
                      </a:r>
                    </a:p>
                  </a:txBody>
                  <a:tcPr/>
                </a:tc>
                <a:extLst>
                  <a:ext uri="{0D108BD9-81ED-4DB2-BD59-A6C34878D82A}">
                    <a16:rowId xmlns:a16="http://schemas.microsoft.com/office/drawing/2014/main" val="2833413424"/>
                  </a:ext>
                </a:extLst>
              </a:tr>
              <a:tr h="308337">
                <a:tc>
                  <a:txBody>
                    <a:bodyPr/>
                    <a:lstStyle/>
                    <a:p>
                      <a:r>
                        <a:rPr lang="en-SG" sz="1050" dirty="0"/>
                        <a:t>353362</a:t>
                      </a:r>
                    </a:p>
                  </a:txBody>
                  <a:tcPr/>
                </a:tc>
                <a:tc>
                  <a:txBody>
                    <a:bodyPr/>
                    <a:lstStyle/>
                    <a:p>
                      <a:r>
                        <a:rPr lang="en-SG" sz="1050" dirty="0"/>
                        <a:t>0.63</a:t>
                      </a:r>
                    </a:p>
                  </a:txBody>
                  <a:tcPr/>
                </a:tc>
                <a:extLst>
                  <a:ext uri="{0D108BD9-81ED-4DB2-BD59-A6C34878D82A}">
                    <a16:rowId xmlns:a16="http://schemas.microsoft.com/office/drawing/2014/main" val="2817460600"/>
                  </a:ext>
                </a:extLst>
              </a:tr>
              <a:tr h="0">
                <a:tc>
                  <a:txBody>
                    <a:bodyPr/>
                    <a:lstStyle/>
                    <a:p>
                      <a:r>
                        <a:rPr lang="en-SG" sz="1050" dirty="0"/>
                        <a:t>240132</a:t>
                      </a:r>
                    </a:p>
                  </a:txBody>
                  <a:tcPr/>
                </a:tc>
                <a:tc>
                  <a:txBody>
                    <a:bodyPr/>
                    <a:lstStyle/>
                    <a:p>
                      <a:endParaRPr lang="en-SG" sz="1050" dirty="0"/>
                    </a:p>
                  </a:txBody>
                  <a:tcPr/>
                </a:tc>
                <a:extLst>
                  <a:ext uri="{0D108BD9-81ED-4DB2-BD59-A6C34878D82A}">
                    <a16:rowId xmlns:a16="http://schemas.microsoft.com/office/drawing/2014/main" val="3402879212"/>
                  </a:ext>
                </a:extLst>
              </a:tr>
            </a:tbl>
          </a:graphicData>
        </a:graphic>
      </p:graphicFrame>
      <p:sp>
        <p:nvSpPr>
          <p:cNvPr id="28" name="Rectangle 27">
            <a:extLst>
              <a:ext uri="{FF2B5EF4-FFF2-40B4-BE49-F238E27FC236}">
                <a16:creationId xmlns:a16="http://schemas.microsoft.com/office/drawing/2014/main" id="{A671BB4A-583F-4AEC-A7F6-97FCA6B87D49}"/>
              </a:ext>
            </a:extLst>
          </p:cNvPr>
          <p:cNvSpPr/>
          <p:nvPr/>
        </p:nvSpPr>
        <p:spPr>
          <a:xfrm>
            <a:off x="7009216" y="3487783"/>
            <a:ext cx="2140799" cy="830997"/>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available column</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Round off the column</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in  2 decimal place</a:t>
            </a:r>
            <a:endParaRPr lang="en-US" dirty="0">
              <a:solidFill>
                <a:schemeClr val="dk1"/>
              </a:solidFill>
              <a:latin typeface="Muli"/>
              <a:ea typeface="Muli"/>
              <a:cs typeface="Muli"/>
              <a:sym typeface="Muli"/>
            </a:endParaRPr>
          </a:p>
        </p:txBody>
      </p:sp>
    </p:spTree>
    <p:extLst>
      <p:ext uri="{BB962C8B-B14F-4D97-AF65-F5344CB8AC3E}">
        <p14:creationId xmlns:p14="http://schemas.microsoft.com/office/powerpoint/2010/main" val="280227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Arrow Connector 3">
            <a:extLst>
              <a:ext uri="{FF2B5EF4-FFF2-40B4-BE49-F238E27FC236}">
                <a16:creationId xmlns:a16="http://schemas.microsoft.com/office/drawing/2014/main" id="{AB9710C6-103F-46BA-9BC2-DC68583BD17F}"/>
              </a:ext>
            </a:extLst>
          </p:cNvPr>
          <p:cNvCxnSpPr>
            <a:cxnSpLocks/>
            <a:stCxn id="36" idx="2"/>
          </p:cNvCxnSpPr>
          <p:nvPr/>
        </p:nvCxnSpPr>
        <p:spPr>
          <a:xfrm rot="5400000">
            <a:off x="6289482" y="2538767"/>
            <a:ext cx="858680" cy="156949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3671789" y="1530515"/>
            <a:ext cx="2800349" cy="1015663"/>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Cleanse the dataset</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Description in Listings.csv</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Import </a:t>
            </a:r>
            <a:r>
              <a:rPr lang="en-US" sz="1200" dirty="0" err="1">
                <a:solidFill>
                  <a:schemeClr val="dk1"/>
                </a:solidFill>
                <a:latin typeface="Muli"/>
                <a:ea typeface="Muli"/>
                <a:cs typeface="Muli"/>
                <a:sym typeface="Muli"/>
              </a:rPr>
              <a:t>TextBlob</a:t>
            </a:r>
            <a:r>
              <a:rPr lang="en-US" sz="1200" dirty="0">
                <a:solidFill>
                  <a:schemeClr val="dk1"/>
                </a:solidFill>
                <a:latin typeface="Muli"/>
                <a:ea typeface="Muli"/>
                <a:cs typeface="Muli"/>
                <a:sym typeface="Muli"/>
              </a:rPr>
              <a:t> library to calculate the sentiment score</a:t>
            </a: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polarity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4142308" y="269996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671BB4A-583F-4AEC-A7F6-97FCA6B87D49}"/>
              </a:ext>
            </a:extLst>
          </p:cNvPr>
          <p:cNvSpPr/>
          <p:nvPr/>
        </p:nvSpPr>
        <p:spPr>
          <a:xfrm>
            <a:off x="6053658" y="3843707"/>
            <a:ext cx="3223692" cy="1231106"/>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polarity column </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availability percentage</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 numeric values into ordinal values</a:t>
            </a:r>
          </a:p>
          <a:p>
            <a:endParaRPr lang="en-US" dirty="0">
              <a:solidFill>
                <a:schemeClr val="dk1"/>
              </a:solidFill>
              <a:latin typeface="Muli"/>
              <a:ea typeface="Muli"/>
              <a:cs typeface="Muli"/>
              <a:sym typeface="Muli"/>
            </a:endParaRPr>
          </a:p>
        </p:txBody>
      </p:sp>
      <p:graphicFrame>
        <p:nvGraphicFramePr>
          <p:cNvPr id="35" name="Table 34">
            <a:extLst>
              <a:ext uri="{FF2B5EF4-FFF2-40B4-BE49-F238E27FC236}">
                <a16:creationId xmlns:a16="http://schemas.microsoft.com/office/drawing/2014/main" id="{9D004C04-A405-4582-86CC-EF5653E47C5B}"/>
              </a:ext>
            </a:extLst>
          </p:cNvPr>
          <p:cNvGraphicFramePr>
            <a:graphicFrameLocks noGrp="1"/>
          </p:cNvGraphicFramePr>
          <p:nvPr>
            <p:extLst>
              <p:ext uri="{D42A27DB-BD31-4B8C-83A1-F6EECF244321}">
                <p14:modId xmlns:p14="http://schemas.microsoft.com/office/powerpoint/2010/main" val="1042653865"/>
              </p:ext>
            </p:extLst>
          </p:nvPr>
        </p:nvGraphicFramePr>
        <p:xfrm>
          <a:off x="542478" y="1495526"/>
          <a:ext cx="3134171" cy="154277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152616619"/>
                    </a:ext>
                  </a:extLst>
                </a:gridCol>
                <a:gridCol w="2266949">
                  <a:extLst>
                    <a:ext uri="{9D8B030D-6E8A-4147-A177-3AD203B41FA5}">
                      <a16:colId xmlns:a16="http://schemas.microsoft.com/office/drawing/2014/main" val="2795662019"/>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comments</a:t>
                      </a:r>
                    </a:p>
                  </a:txBody>
                  <a:tcPr>
                    <a:solidFill>
                      <a:schemeClr val="bg2"/>
                    </a:solidFill>
                  </a:tcPr>
                </a:tc>
                <a:extLst>
                  <a:ext uri="{0D108BD9-81ED-4DB2-BD59-A6C34878D82A}">
                    <a16:rowId xmlns:a16="http://schemas.microsoft.com/office/drawing/2014/main" val="1148612430"/>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Cute and cozy place. Perfect location to every</a:t>
                      </a:r>
                    </a:p>
                  </a:txBody>
                  <a:tcPr>
                    <a:solidFill>
                      <a:schemeClr val="bg1">
                        <a:lumMod val="85000"/>
                      </a:schemeClr>
                    </a:solidFill>
                  </a:tcPr>
                </a:tc>
                <a:extLst>
                  <a:ext uri="{0D108BD9-81ED-4DB2-BD59-A6C34878D82A}">
                    <a16:rowId xmlns:a16="http://schemas.microsoft.com/office/drawing/2014/main" val="3301073794"/>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Kelly has a great room in a very central </a:t>
                      </a:r>
                      <a:r>
                        <a:rPr lang="en-US" sz="1050" b="0" i="0" u="none" strike="noStrike" cap="none" dirty="0" err="1">
                          <a:solidFill>
                            <a:schemeClr val="dk1"/>
                          </a:solidFill>
                          <a:latin typeface="+mn-lt"/>
                          <a:ea typeface="+mn-ea"/>
                          <a:cs typeface="+mn-cs"/>
                          <a:sym typeface="Arial"/>
                        </a:rPr>
                        <a:t>locat</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4161541099"/>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Very spacious apartment, and in a great </a:t>
                      </a:r>
                      <a:r>
                        <a:rPr lang="en-US" sz="1050" b="0" i="0" u="none" strike="noStrike" cap="none" dirty="0" err="1">
                          <a:solidFill>
                            <a:schemeClr val="dk1"/>
                          </a:solidFill>
                          <a:latin typeface="+mn-lt"/>
                          <a:ea typeface="+mn-ea"/>
                          <a:cs typeface="+mn-cs"/>
                          <a:sym typeface="Arial"/>
                        </a:rPr>
                        <a:t>neighb</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2395493738"/>
                  </a:ext>
                </a:extLst>
              </a:tr>
            </a:tbl>
          </a:graphicData>
        </a:graphic>
      </p:graphicFrame>
      <p:graphicFrame>
        <p:nvGraphicFramePr>
          <p:cNvPr id="36" name="Table 35">
            <a:extLst>
              <a:ext uri="{FF2B5EF4-FFF2-40B4-BE49-F238E27FC236}">
                <a16:creationId xmlns:a16="http://schemas.microsoft.com/office/drawing/2014/main" id="{2976138F-7884-4A9A-8D81-C82E0061B006}"/>
              </a:ext>
            </a:extLst>
          </p:cNvPr>
          <p:cNvGraphicFramePr>
            <a:graphicFrameLocks noGrp="1"/>
          </p:cNvGraphicFramePr>
          <p:nvPr>
            <p:extLst>
              <p:ext uri="{D42A27DB-BD31-4B8C-83A1-F6EECF244321}">
                <p14:modId xmlns:p14="http://schemas.microsoft.com/office/powerpoint/2010/main" val="2012666311"/>
              </p:ext>
            </p:extLst>
          </p:nvPr>
        </p:nvGraphicFramePr>
        <p:xfrm>
          <a:off x="6585993" y="1705726"/>
          <a:ext cx="1835150"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083676756"/>
                    </a:ext>
                  </a:extLst>
                </a:gridCol>
                <a:gridCol w="967928">
                  <a:extLst>
                    <a:ext uri="{9D8B030D-6E8A-4147-A177-3AD203B41FA5}">
                      <a16:colId xmlns:a16="http://schemas.microsoft.com/office/drawing/2014/main" val="1089116368"/>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381214259"/>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0.8389732</a:t>
                      </a:r>
                    </a:p>
                  </a:txBody>
                  <a:tcPr>
                    <a:solidFill>
                      <a:schemeClr val="bg1">
                        <a:lumMod val="85000"/>
                      </a:schemeClr>
                    </a:solidFill>
                  </a:tcPr>
                </a:tc>
                <a:extLst>
                  <a:ext uri="{0D108BD9-81ED-4DB2-BD59-A6C34878D82A}">
                    <a16:rowId xmlns:a16="http://schemas.microsoft.com/office/drawing/2014/main" val="860367379"/>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0.7829385</a:t>
                      </a:r>
                    </a:p>
                  </a:txBody>
                  <a:tcPr>
                    <a:solidFill>
                      <a:schemeClr val="bg1">
                        <a:lumMod val="95000"/>
                      </a:schemeClr>
                    </a:solidFill>
                  </a:tcPr>
                </a:tc>
                <a:extLst>
                  <a:ext uri="{0D108BD9-81ED-4DB2-BD59-A6C34878D82A}">
                    <a16:rowId xmlns:a16="http://schemas.microsoft.com/office/drawing/2014/main" val="1495667290"/>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SG" sz="1050" b="0" i="0" u="none" strike="noStrike" cap="none" dirty="0">
                          <a:solidFill>
                            <a:schemeClr val="dk1"/>
                          </a:solidFill>
                          <a:latin typeface="+mn-lt"/>
                          <a:ea typeface="+mn-ea"/>
                          <a:cs typeface="+mn-cs"/>
                          <a:sym typeface="Arial"/>
                        </a:rPr>
                        <a:t>-0.2332525</a:t>
                      </a:r>
                    </a:p>
                  </a:txBody>
                  <a:tcPr>
                    <a:solidFill>
                      <a:schemeClr val="bg1">
                        <a:lumMod val="85000"/>
                      </a:schemeClr>
                    </a:solidFill>
                  </a:tcPr>
                </a:tc>
                <a:extLst>
                  <a:ext uri="{0D108BD9-81ED-4DB2-BD59-A6C34878D82A}">
                    <a16:rowId xmlns:a16="http://schemas.microsoft.com/office/drawing/2014/main" val="1204450367"/>
                  </a:ext>
                </a:extLst>
              </a:tr>
            </a:tbl>
          </a:graphicData>
        </a:graphic>
      </p:graphicFrame>
      <p:graphicFrame>
        <p:nvGraphicFramePr>
          <p:cNvPr id="37" name="Table 36">
            <a:extLst>
              <a:ext uri="{FF2B5EF4-FFF2-40B4-BE49-F238E27FC236}">
                <a16:creationId xmlns:a16="http://schemas.microsoft.com/office/drawing/2014/main" id="{EF3C312A-991D-4D18-B061-6BB5E76ECEEB}"/>
              </a:ext>
            </a:extLst>
          </p:cNvPr>
          <p:cNvGraphicFramePr>
            <a:graphicFrameLocks noGrp="1"/>
          </p:cNvGraphicFramePr>
          <p:nvPr>
            <p:extLst>
              <p:ext uri="{D42A27DB-BD31-4B8C-83A1-F6EECF244321}">
                <p14:modId xmlns:p14="http://schemas.microsoft.com/office/powerpoint/2010/main" val="1780876708"/>
              </p:ext>
            </p:extLst>
          </p:nvPr>
        </p:nvGraphicFramePr>
        <p:xfrm>
          <a:off x="2686050" y="3360722"/>
          <a:ext cx="3134171"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1712203781"/>
                    </a:ext>
                  </a:extLst>
                </a:gridCol>
                <a:gridCol w="2266949">
                  <a:extLst>
                    <a:ext uri="{9D8B030D-6E8A-4147-A177-3AD203B41FA5}">
                      <a16:colId xmlns:a16="http://schemas.microsoft.com/office/drawing/2014/main" val="3228841894"/>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553438766"/>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Positive</a:t>
                      </a:r>
                    </a:p>
                  </a:txBody>
                  <a:tcPr>
                    <a:solidFill>
                      <a:schemeClr val="bg1">
                        <a:lumMod val="85000"/>
                      </a:schemeClr>
                    </a:solidFill>
                  </a:tcPr>
                </a:tc>
                <a:extLst>
                  <a:ext uri="{0D108BD9-81ED-4DB2-BD59-A6C34878D82A}">
                    <a16:rowId xmlns:a16="http://schemas.microsoft.com/office/drawing/2014/main" val="1925034766"/>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8920932</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Mostly Positive</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631543243"/>
                  </a:ext>
                </a:extLst>
              </a:tr>
              <a:tr h="320313">
                <a:tc>
                  <a:txBody>
                    <a:bodyPr/>
                    <a:lstStyle/>
                    <a:p>
                      <a:r>
                        <a:rPr lang="en-SG" sz="1050" b="0" i="0" u="none" strike="noStrike" cap="none" dirty="0">
                          <a:solidFill>
                            <a:schemeClr val="dk1"/>
                          </a:solidFill>
                          <a:latin typeface="+mn-lt"/>
                          <a:ea typeface="+mn-ea"/>
                          <a:cs typeface="+mn-cs"/>
                          <a:sym typeface="Arial"/>
                        </a:rPr>
                        <a:t>9023097</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Positive</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710255519"/>
                  </a:ext>
                </a:extLst>
              </a:tr>
            </a:tbl>
          </a:graphicData>
        </a:graphic>
      </p:graphicFrame>
    </p:spTree>
    <p:extLst>
      <p:ext uri="{BB962C8B-B14F-4D97-AF65-F5344CB8AC3E}">
        <p14:creationId xmlns:p14="http://schemas.microsoft.com/office/powerpoint/2010/main" val="717224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DS/ML TOOLS</a:t>
            </a:r>
            <a:endParaRPr sz="4400" dirty="0"/>
          </a:p>
        </p:txBody>
      </p:sp>
      <p:sp>
        <p:nvSpPr>
          <p:cNvPr id="1987" name="Google Shape;1987;p34"/>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TF-IDF</a:t>
            </a:r>
          </a:p>
          <a:p>
            <a:pPr marL="285750" lvl="0" indent="-285750">
              <a:buFont typeface="Arial" panose="020B0604020202020204" pitchFamily="34" charset="0"/>
              <a:buChar char="•"/>
            </a:pPr>
            <a:r>
              <a:rPr lang="en-US" sz="1800" dirty="0"/>
              <a:t>Cosine-Similarity</a:t>
            </a:r>
          </a:p>
          <a:p>
            <a:pPr marL="285750" lvl="0" indent="-285750">
              <a:buFont typeface="Arial" panose="020B0604020202020204" pitchFamily="34" charset="0"/>
              <a:buChar char="•"/>
            </a:pPr>
            <a:r>
              <a:rPr lang="en-US" sz="1800" dirty="0"/>
              <a:t>K-NN</a:t>
            </a:r>
          </a:p>
          <a:p>
            <a:pPr marL="285750" lvl="0" indent="-285750">
              <a:buFont typeface="Arial" panose="020B0604020202020204" pitchFamily="34" charset="0"/>
              <a:buChar char="•"/>
            </a:pPr>
            <a:r>
              <a:rPr lang="en-US" sz="1800" dirty="0"/>
              <a:t>Doc2Vec, </a:t>
            </a:r>
          </a:p>
          <a:p>
            <a:pPr marL="285750" lvl="0" indent="-285750">
              <a:buFont typeface="Arial" panose="020B0604020202020204" pitchFamily="34" charset="0"/>
              <a:buChar char="•"/>
            </a:pPr>
            <a:r>
              <a:rPr lang="en-US" sz="1800" dirty="0"/>
              <a:t>PCA</a:t>
            </a:r>
          </a:p>
          <a:p>
            <a:pPr marL="285750" lvl="0" indent="-285750">
              <a:buFont typeface="Arial" panose="020B0604020202020204" pitchFamily="34" charset="0"/>
              <a:buChar char="•"/>
            </a:pPr>
            <a:r>
              <a:rPr lang="en-US" sz="1800" dirty="0" err="1"/>
              <a:t>Tensorboard</a:t>
            </a:r>
            <a:endParaRPr lang="en-US"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extLst>
      <p:ext uri="{BB962C8B-B14F-4D97-AF65-F5344CB8AC3E}">
        <p14:creationId xmlns:p14="http://schemas.microsoft.com/office/powerpoint/2010/main" val="130732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5" name="TextBox 34">
            <a:extLst>
              <a:ext uri="{FF2B5EF4-FFF2-40B4-BE49-F238E27FC236}">
                <a16:creationId xmlns:a16="http://schemas.microsoft.com/office/drawing/2014/main" id="{AE19123B-E09B-48FA-B40B-4962C3EB22EC}"/>
              </a:ext>
            </a:extLst>
          </p:cNvPr>
          <p:cNvSpPr txBox="1"/>
          <p:nvPr/>
        </p:nvSpPr>
        <p:spPr>
          <a:xfrm>
            <a:off x="699700" y="1442810"/>
            <a:ext cx="5020616" cy="1293971"/>
          </a:xfrm>
          <a:prstGeom prst="round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SG" dirty="0"/>
          </a:p>
          <a:p>
            <a:endParaRPr lang="en-SG" dirty="0"/>
          </a:p>
          <a:p>
            <a:endParaRPr lang="en-SG" dirty="0"/>
          </a:p>
          <a:p>
            <a:endParaRPr lang="en-SG" dirty="0"/>
          </a:p>
          <a:p>
            <a:endParaRPr lang="en-SG" dirty="0"/>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TF-IDF</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6695410" y="885434"/>
            <a:ext cx="214079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dk1"/>
                </a:solidFill>
                <a:latin typeface="Muli"/>
                <a:ea typeface="Muli"/>
                <a:cs typeface="Muli"/>
                <a:sym typeface="Muli"/>
              </a:rPr>
              <a:t>Term = word</a:t>
            </a:r>
            <a:endParaRPr lang="en-US" sz="1800" dirty="0">
              <a:solidFill>
                <a:schemeClr val="dk1"/>
              </a:solidFill>
              <a:latin typeface="Muli"/>
              <a:ea typeface="Muli"/>
              <a:cs typeface="Muli"/>
              <a:sym typeface="Muli"/>
            </a:endParaRPr>
          </a:p>
        </p:txBody>
      </p:sp>
      <p:sp>
        <p:nvSpPr>
          <p:cNvPr id="31" name="Rectangle 30">
            <a:extLst>
              <a:ext uri="{FF2B5EF4-FFF2-40B4-BE49-F238E27FC236}">
                <a16:creationId xmlns:a16="http://schemas.microsoft.com/office/drawing/2014/main" id="{33B81563-C14E-44F3-AE9C-84A96D297692}"/>
              </a:ext>
            </a:extLst>
          </p:cNvPr>
          <p:cNvSpPr/>
          <p:nvPr/>
        </p:nvSpPr>
        <p:spPr>
          <a:xfrm>
            <a:off x="854728" y="1581965"/>
            <a:ext cx="5208193" cy="1015663"/>
          </a:xfrm>
          <a:prstGeom prst="rect">
            <a:avLst/>
          </a:prstGeom>
        </p:spPr>
        <p:txBody>
          <a:bodyPr wrap="square">
            <a:spAutoFit/>
          </a:bodyPr>
          <a:lstStyle/>
          <a:p>
            <a:pPr algn="ctr"/>
            <a:r>
              <a:rPr lang="en-SG" sz="1200" dirty="0">
                <a:solidFill>
                  <a:schemeClr val="dk1"/>
                </a:solidFill>
                <a:latin typeface="Muli"/>
              </a:rPr>
              <a:t>Number of times a term (t) appeared in a doc (d)</a:t>
            </a:r>
          </a:p>
          <a:p>
            <a:pPr algn="ctr"/>
            <a:r>
              <a:rPr lang="en-SG" sz="1200" dirty="0">
                <a:solidFill>
                  <a:schemeClr val="dk1"/>
                </a:solidFill>
                <a:latin typeface="Muli"/>
              </a:rPr>
              <a:t>Total number of docs (d)  </a:t>
            </a:r>
          </a:p>
          <a:p>
            <a:pPr algn="ctr"/>
            <a:r>
              <a:rPr lang="en-SG" sz="1200" dirty="0">
                <a:solidFill>
                  <a:schemeClr val="dk1"/>
                </a:solidFill>
                <a:latin typeface="Muli"/>
              </a:rPr>
              <a:t>*</a:t>
            </a:r>
          </a:p>
          <a:p>
            <a:pPr algn="ctr"/>
            <a:r>
              <a:rPr lang="en-SG" sz="1200" dirty="0">
                <a:solidFill>
                  <a:schemeClr val="dk1"/>
                </a:solidFill>
                <a:latin typeface="Muli"/>
              </a:rPr>
              <a:t> Total number of docs (n) </a:t>
            </a:r>
          </a:p>
          <a:p>
            <a:pPr algn="ctr"/>
            <a:r>
              <a:rPr lang="en-SG" sz="1200" dirty="0">
                <a:solidFill>
                  <a:schemeClr val="dk1"/>
                </a:solidFill>
                <a:latin typeface="Muli"/>
              </a:rPr>
              <a:t>Number of documents with the term (t) + 1</a:t>
            </a: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Term Frequency – Inverse Document Frequency</a:t>
            </a:r>
          </a:p>
        </p:txBody>
      </p:sp>
      <p:sp>
        <p:nvSpPr>
          <p:cNvPr id="33" name="Rectangle 32">
            <a:extLst>
              <a:ext uri="{FF2B5EF4-FFF2-40B4-BE49-F238E27FC236}">
                <a16:creationId xmlns:a16="http://schemas.microsoft.com/office/drawing/2014/main" id="{CC706344-38DA-4E75-8AD9-D111F2F1E1A1}"/>
              </a:ext>
            </a:extLst>
          </p:cNvPr>
          <p:cNvSpPr/>
          <p:nvPr/>
        </p:nvSpPr>
        <p:spPr>
          <a:xfrm>
            <a:off x="800792" y="2143432"/>
            <a:ext cx="650027" cy="400110"/>
          </a:xfrm>
          <a:prstGeom prst="rect">
            <a:avLst/>
          </a:prstGeom>
        </p:spPr>
        <p:txBody>
          <a:bodyPr wrap="square">
            <a:spAutoFit/>
          </a:bodyPr>
          <a:lstStyle/>
          <a:p>
            <a:pPr algn="ctr"/>
            <a:r>
              <a:rPr lang="en-SG" sz="2000" dirty="0">
                <a:solidFill>
                  <a:schemeClr val="dk1"/>
                </a:solidFill>
                <a:latin typeface="Muli"/>
              </a:rPr>
              <a:t>Log</a:t>
            </a:r>
          </a:p>
        </p:txBody>
      </p:sp>
      <p:cxnSp>
        <p:nvCxnSpPr>
          <p:cNvPr id="3" name="Straight Connector 2">
            <a:extLst>
              <a:ext uri="{FF2B5EF4-FFF2-40B4-BE49-F238E27FC236}">
                <a16:creationId xmlns:a16="http://schemas.microsoft.com/office/drawing/2014/main" id="{6B3FE367-A975-4323-98FC-5B4007841137}"/>
              </a:ext>
            </a:extLst>
          </p:cNvPr>
          <p:cNvCxnSpPr/>
          <p:nvPr/>
        </p:nvCxnSpPr>
        <p:spPr>
          <a:xfrm flipH="1">
            <a:off x="1396882" y="1821274"/>
            <a:ext cx="412388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8E231D2-B766-4BCB-82A4-B815BF2FF760}"/>
              </a:ext>
            </a:extLst>
          </p:cNvPr>
          <p:cNvCxnSpPr/>
          <p:nvPr/>
        </p:nvCxnSpPr>
        <p:spPr>
          <a:xfrm flipH="1">
            <a:off x="1396882" y="2356445"/>
            <a:ext cx="4123884" cy="0"/>
          </a:xfrm>
          <a:prstGeom prst="line">
            <a:avLst/>
          </a:prstGeom>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75845BA7-F96B-49AA-AE9D-C2C795382591}"/>
              </a:ext>
            </a:extLst>
          </p:cNvPr>
          <p:cNvSpPr/>
          <p:nvPr/>
        </p:nvSpPr>
        <p:spPr>
          <a:xfrm>
            <a:off x="699700" y="3059677"/>
            <a:ext cx="4504081" cy="1477328"/>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important the word is, in the description</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Process of giving a word a numeric value (w)</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Vectorize the words/descriptions</a:t>
            </a:r>
            <a:endParaRPr lang="en-US" sz="2000" dirty="0">
              <a:solidFill>
                <a:schemeClr val="dk1"/>
              </a:solidFill>
              <a:latin typeface="Muli"/>
              <a:ea typeface="Muli"/>
              <a:cs typeface="Muli"/>
              <a:sym typeface="Muli"/>
            </a:endParaRPr>
          </a:p>
        </p:txBody>
      </p:sp>
      <p:pic>
        <p:nvPicPr>
          <p:cNvPr id="37" name="Picture 36">
            <a:extLst>
              <a:ext uri="{FF2B5EF4-FFF2-40B4-BE49-F238E27FC236}">
                <a16:creationId xmlns:a16="http://schemas.microsoft.com/office/drawing/2014/main" id="{4C319957-84B5-49CA-8CBF-25F305BFDCBA}"/>
              </a:ext>
            </a:extLst>
          </p:cNvPr>
          <p:cNvPicPr>
            <a:picLocks noChangeAspect="1"/>
          </p:cNvPicPr>
          <p:nvPr/>
        </p:nvPicPr>
        <p:blipFill>
          <a:blip r:embed="rId3"/>
          <a:stretch>
            <a:fillRect/>
          </a:stretch>
        </p:blipFill>
        <p:spPr>
          <a:xfrm>
            <a:off x="6654376" y="1313264"/>
            <a:ext cx="1892250" cy="1292429"/>
          </a:xfrm>
          <a:prstGeom prst="rect">
            <a:avLst/>
          </a:prstGeom>
          <a:ln>
            <a:solidFill>
              <a:schemeClr val="tx1"/>
            </a:solidFill>
          </a:ln>
        </p:spPr>
      </p:pic>
      <p:pic>
        <p:nvPicPr>
          <p:cNvPr id="38" name="Picture 2" descr="How We Data-Mine Related Tech Skills">
            <a:extLst>
              <a:ext uri="{FF2B5EF4-FFF2-40B4-BE49-F238E27FC236}">
                <a16:creationId xmlns:a16="http://schemas.microsoft.com/office/drawing/2014/main" id="{6B9BDAF0-1972-4F0A-86BB-08C3A628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893" y="2875936"/>
            <a:ext cx="3521009" cy="215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1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3423462" y="2107068"/>
            <a:ext cx="2278038" cy="830997"/>
          </a:xfrm>
          <a:prstGeom prst="rect">
            <a:avLst/>
          </a:prstGeom>
          <a:solidFill>
            <a:schemeClr val="accent2">
              <a:lumMod val="40000"/>
              <a:lumOff val="60000"/>
            </a:schemeClr>
          </a:solidFill>
        </p:spPr>
        <p:txBody>
          <a:bodyPr wrap="square">
            <a:spAutoFit/>
          </a:bodyPr>
          <a:lstStyle/>
          <a:p>
            <a:r>
              <a:rPr lang="en-US" sz="1600" dirty="0">
                <a:solidFill>
                  <a:schemeClr val="dk1"/>
                </a:solidFill>
                <a:latin typeface="Muli"/>
                <a:ea typeface="Muli"/>
                <a:cs typeface="Muli"/>
                <a:sym typeface="Muli"/>
              </a:rPr>
              <a:t>Where </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A = User’s Input</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B = Description</a:t>
            </a:r>
            <a:endParaRPr lang="en-US" sz="1800" dirty="0">
              <a:solidFill>
                <a:schemeClr val="dk1"/>
              </a:solidFill>
              <a:latin typeface="Muli"/>
              <a:ea typeface="Muli"/>
              <a:cs typeface="Muli"/>
              <a:sym typeface="Muli"/>
            </a:endParaRPr>
          </a:p>
        </p:txBody>
      </p:sp>
      <p:sp>
        <p:nvSpPr>
          <p:cNvPr id="36" name="Rectangle 35">
            <a:extLst>
              <a:ext uri="{FF2B5EF4-FFF2-40B4-BE49-F238E27FC236}">
                <a16:creationId xmlns:a16="http://schemas.microsoft.com/office/drawing/2014/main" id="{75845BA7-F96B-49AA-AE9D-C2C795382591}"/>
              </a:ext>
            </a:extLst>
          </p:cNvPr>
          <p:cNvSpPr/>
          <p:nvPr/>
        </p:nvSpPr>
        <p:spPr>
          <a:xfrm>
            <a:off x="597374" y="1097729"/>
            <a:ext cx="4504081"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a:t>
            </a:r>
            <a:r>
              <a:rPr lang="en-US" sz="1800" u="sng" dirty="0">
                <a:solidFill>
                  <a:schemeClr val="dk1"/>
                </a:solidFill>
                <a:latin typeface="Muli"/>
                <a:ea typeface="Muli"/>
                <a:cs typeface="Muli"/>
                <a:sym typeface="Muli"/>
              </a:rPr>
              <a:t>similar</a:t>
            </a:r>
            <a:r>
              <a:rPr lang="en-US" sz="1800" dirty="0">
                <a:solidFill>
                  <a:schemeClr val="dk1"/>
                </a:solidFill>
                <a:latin typeface="Muli"/>
                <a:ea typeface="Muli"/>
                <a:cs typeface="Muli"/>
                <a:sym typeface="Muli"/>
              </a:rPr>
              <a:t> words/documents are regardless of </a:t>
            </a:r>
            <a:r>
              <a:rPr lang="en-US" sz="1800" u="sng" dirty="0">
                <a:solidFill>
                  <a:schemeClr val="dk1"/>
                </a:solidFill>
                <a:latin typeface="Muli"/>
                <a:ea typeface="Muli"/>
                <a:cs typeface="Muli"/>
                <a:sym typeface="Muli"/>
              </a:rPr>
              <a:t>magnitude</a:t>
            </a:r>
            <a:endParaRPr lang="en-US" sz="2000" u="sng" dirty="0">
              <a:solidFill>
                <a:schemeClr val="dk1"/>
              </a:solidFill>
              <a:latin typeface="Muli"/>
              <a:ea typeface="Muli"/>
              <a:cs typeface="Muli"/>
              <a:sym typeface="Muli"/>
            </a:endParaRPr>
          </a:p>
        </p:txBody>
      </p:sp>
      <p:pic>
        <p:nvPicPr>
          <p:cNvPr id="15" name="Picture 14">
            <a:extLst>
              <a:ext uri="{FF2B5EF4-FFF2-40B4-BE49-F238E27FC236}">
                <a16:creationId xmlns:a16="http://schemas.microsoft.com/office/drawing/2014/main" id="{D4644D6D-4618-44C2-BA78-DC6E297D7206}"/>
              </a:ext>
            </a:extLst>
          </p:cNvPr>
          <p:cNvPicPr>
            <a:picLocks noChangeAspect="1"/>
          </p:cNvPicPr>
          <p:nvPr/>
        </p:nvPicPr>
        <p:blipFill>
          <a:blip r:embed="rId3"/>
          <a:stretch>
            <a:fillRect/>
          </a:stretch>
        </p:blipFill>
        <p:spPr>
          <a:xfrm>
            <a:off x="5604600" y="1097729"/>
            <a:ext cx="2643809" cy="781934"/>
          </a:xfrm>
          <a:prstGeom prst="rect">
            <a:avLst/>
          </a:prstGeom>
        </p:spPr>
      </p:pic>
      <p:sp>
        <p:nvSpPr>
          <p:cNvPr id="19" name="Rectangle 18">
            <a:extLst>
              <a:ext uri="{FF2B5EF4-FFF2-40B4-BE49-F238E27FC236}">
                <a16:creationId xmlns:a16="http://schemas.microsoft.com/office/drawing/2014/main" id="{E222721D-4487-46FD-BEBB-AE5B9E0F0D9C}"/>
              </a:ext>
            </a:extLst>
          </p:cNvPr>
          <p:cNvSpPr/>
          <p:nvPr/>
        </p:nvSpPr>
        <p:spPr>
          <a:xfrm>
            <a:off x="7104371" y="4368449"/>
            <a:ext cx="151145" cy="150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31A99FD-6434-413F-A9A4-E19FF2DA5775}"/>
              </a:ext>
            </a:extLst>
          </p:cNvPr>
          <p:cNvCxnSpPr/>
          <p:nvPr/>
        </p:nvCxnSpPr>
        <p:spPr>
          <a:xfrm flipV="1">
            <a:off x="485360" y="3092123"/>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DE9E471-F51F-49E8-A39C-6C07E66CFB60}"/>
              </a:ext>
            </a:extLst>
          </p:cNvPr>
          <p:cNvCxnSpPr>
            <a:cxnSpLocks/>
          </p:cNvCxnSpPr>
          <p:nvPr/>
        </p:nvCxnSpPr>
        <p:spPr>
          <a:xfrm flipV="1">
            <a:off x="485360" y="4478631"/>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B988514-AD33-4303-88DD-A750F53EC644}"/>
              </a:ext>
            </a:extLst>
          </p:cNvPr>
          <p:cNvCxnSpPr/>
          <p:nvPr/>
        </p:nvCxnSpPr>
        <p:spPr>
          <a:xfrm flipV="1">
            <a:off x="485360" y="3425084"/>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EBA75D-44AD-4AE4-BECF-7F8B0F226805}"/>
              </a:ext>
            </a:extLst>
          </p:cNvPr>
          <p:cNvCxnSpPr>
            <a:cxnSpLocks/>
          </p:cNvCxnSpPr>
          <p:nvPr/>
        </p:nvCxnSpPr>
        <p:spPr>
          <a:xfrm flipV="1">
            <a:off x="481218" y="4061189"/>
            <a:ext cx="747920" cy="4174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DFAE907E-C2FD-4C42-8696-5D0D7AEBFF2E}"/>
              </a:ext>
            </a:extLst>
          </p:cNvPr>
          <p:cNvSpPr/>
          <p:nvPr/>
        </p:nvSpPr>
        <p:spPr>
          <a:xfrm>
            <a:off x="496165" y="4125794"/>
            <a:ext cx="327973" cy="34786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4A87384A-F8BA-469D-9BEF-D4648A280636}"/>
              </a:ext>
            </a:extLst>
          </p:cNvPr>
          <p:cNvSpPr txBox="1"/>
          <p:nvPr/>
        </p:nvSpPr>
        <p:spPr>
          <a:xfrm>
            <a:off x="942560" y="3126910"/>
            <a:ext cx="392596" cy="307777"/>
          </a:xfrm>
          <a:prstGeom prst="rect">
            <a:avLst/>
          </a:prstGeom>
          <a:noFill/>
        </p:spPr>
        <p:txBody>
          <a:bodyPr wrap="square" rtlCol="0">
            <a:spAutoFit/>
          </a:bodyPr>
          <a:lstStyle/>
          <a:p>
            <a:r>
              <a:rPr lang="en-SG" dirty="0"/>
              <a:t>A</a:t>
            </a:r>
            <a:endParaRPr lang="en-US" dirty="0"/>
          </a:p>
        </p:txBody>
      </p:sp>
      <p:sp>
        <p:nvSpPr>
          <p:cNvPr id="26" name="TextBox 25">
            <a:extLst>
              <a:ext uri="{FF2B5EF4-FFF2-40B4-BE49-F238E27FC236}">
                <a16:creationId xmlns:a16="http://schemas.microsoft.com/office/drawing/2014/main" id="{6479D08B-6C09-498B-BC02-4F2704304F55}"/>
              </a:ext>
            </a:extLst>
          </p:cNvPr>
          <p:cNvSpPr txBox="1"/>
          <p:nvPr/>
        </p:nvSpPr>
        <p:spPr>
          <a:xfrm>
            <a:off x="1235764" y="3785377"/>
            <a:ext cx="392596" cy="307777"/>
          </a:xfrm>
          <a:prstGeom prst="rect">
            <a:avLst/>
          </a:prstGeom>
          <a:noFill/>
        </p:spPr>
        <p:txBody>
          <a:bodyPr wrap="square" rtlCol="0">
            <a:spAutoFit/>
          </a:bodyPr>
          <a:lstStyle/>
          <a:p>
            <a:r>
              <a:rPr lang="en-SG" dirty="0"/>
              <a:t>B</a:t>
            </a:r>
            <a:endParaRPr lang="en-US" dirty="0"/>
          </a:p>
        </p:txBody>
      </p:sp>
      <p:cxnSp>
        <p:nvCxnSpPr>
          <p:cNvPr id="29" name="Straight Arrow Connector 28">
            <a:extLst>
              <a:ext uri="{FF2B5EF4-FFF2-40B4-BE49-F238E27FC236}">
                <a16:creationId xmlns:a16="http://schemas.microsoft.com/office/drawing/2014/main" id="{1A8BE234-473C-4A9E-816C-58D1F9BE03AE}"/>
              </a:ext>
            </a:extLst>
          </p:cNvPr>
          <p:cNvCxnSpPr/>
          <p:nvPr/>
        </p:nvCxnSpPr>
        <p:spPr>
          <a:xfrm flipV="1">
            <a:off x="3908983" y="3087152"/>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5995AAF-7B27-40F4-B65A-AFA21CA1F6F6}"/>
              </a:ext>
            </a:extLst>
          </p:cNvPr>
          <p:cNvCxnSpPr>
            <a:cxnSpLocks/>
          </p:cNvCxnSpPr>
          <p:nvPr/>
        </p:nvCxnSpPr>
        <p:spPr>
          <a:xfrm flipV="1">
            <a:off x="3908983" y="4473660"/>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C8730A2-DA62-4211-8359-3192BE4415E7}"/>
              </a:ext>
            </a:extLst>
          </p:cNvPr>
          <p:cNvCxnSpPr/>
          <p:nvPr/>
        </p:nvCxnSpPr>
        <p:spPr>
          <a:xfrm flipV="1">
            <a:off x="3908983" y="3420113"/>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541FE7-D380-418D-B252-24C7ACD97EE9}"/>
              </a:ext>
            </a:extLst>
          </p:cNvPr>
          <p:cNvCxnSpPr>
            <a:cxnSpLocks/>
          </p:cNvCxnSpPr>
          <p:nvPr/>
        </p:nvCxnSpPr>
        <p:spPr>
          <a:xfrm flipV="1">
            <a:off x="3904841" y="3429716"/>
            <a:ext cx="545825" cy="1043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6D7BE4A-60D7-4500-8C8B-EED07F8E3C11}"/>
              </a:ext>
            </a:extLst>
          </p:cNvPr>
          <p:cNvSpPr txBox="1"/>
          <p:nvPr/>
        </p:nvSpPr>
        <p:spPr>
          <a:xfrm>
            <a:off x="4366183" y="3121939"/>
            <a:ext cx="392596" cy="307777"/>
          </a:xfrm>
          <a:prstGeom prst="rect">
            <a:avLst/>
          </a:prstGeom>
          <a:noFill/>
        </p:spPr>
        <p:txBody>
          <a:bodyPr wrap="square" rtlCol="0">
            <a:spAutoFit/>
          </a:bodyPr>
          <a:lstStyle/>
          <a:p>
            <a:r>
              <a:rPr lang="en-SG" dirty="0"/>
              <a:t>A</a:t>
            </a:r>
            <a:endParaRPr lang="en-US" dirty="0"/>
          </a:p>
        </p:txBody>
      </p:sp>
      <p:sp>
        <p:nvSpPr>
          <p:cNvPr id="42" name="TextBox 41">
            <a:extLst>
              <a:ext uri="{FF2B5EF4-FFF2-40B4-BE49-F238E27FC236}">
                <a16:creationId xmlns:a16="http://schemas.microsoft.com/office/drawing/2014/main" id="{6814A631-0F84-40DB-A0C7-80137809870A}"/>
              </a:ext>
            </a:extLst>
          </p:cNvPr>
          <p:cNvSpPr txBox="1"/>
          <p:nvPr/>
        </p:nvSpPr>
        <p:spPr>
          <a:xfrm>
            <a:off x="4465574" y="3410343"/>
            <a:ext cx="392596" cy="307777"/>
          </a:xfrm>
          <a:prstGeom prst="rect">
            <a:avLst/>
          </a:prstGeom>
          <a:noFill/>
        </p:spPr>
        <p:txBody>
          <a:bodyPr wrap="square" rtlCol="0">
            <a:spAutoFit/>
          </a:bodyPr>
          <a:lstStyle/>
          <a:p>
            <a:r>
              <a:rPr lang="en-SG" dirty="0"/>
              <a:t>A</a:t>
            </a:r>
            <a:endParaRPr lang="en-US" dirty="0"/>
          </a:p>
        </p:txBody>
      </p:sp>
      <p:sp>
        <p:nvSpPr>
          <p:cNvPr id="43" name="TextBox 42">
            <a:extLst>
              <a:ext uri="{FF2B5EF4-FFF2-40B4-BE49-F238E27FC236}">
                <a16:creationId xmlns:a16="http://schemas.microsoft.com/office/drawing/2014/main" id="{EEDE67EE-1619-4179-9495-9B6496581B13}"/>
              </a:ext>
            </a:extLst>
          </p:cNvPr>
          <p:cNvSpPr txBox="1"/>
          <p:nvPr/>
        </p:nvSpPr>
        <p:spPr>
          <a:xfrm>
            <a:off x="391163" y="4538265"/>
            <a:ext cx="1965866" cy="430887"/>
          </a:xfrm>
          <a:prstGeom prst="rect">
            <a:avLst/>
          </a:prstGeom>
          <a:noFill/>
        </p:spPr>
        <p:txBody>
          <a:bodyPr wrap="square" rtlCol="0">
            <a:spAutoFit/>
          </a:bodyPr>
          <a:lstStyle/>
          <a:p>
            <a:r>
              <a:rPr lang="en-SG" sz="1100" dirty="0">
                <a:latin typeface="Muli" panose="020B0604020202020204" charset="0"/>
              </a:rPr>
              <a:t>Since angle is small,</a:t>
            </a:r>
          </a:p>
          <a:p>
            <a:r>
              <a:rPr lang="en-SG" sz="1100" dirty="0">
                <a:latin typeface="Muli" panose="020B0604020202020204" charset="0"/>
              </a:rPr>
              <a:t>Similarity value will be high</a:t>
            </a:r>
            <a:endParaRPr lang="en-US" sz="1100" dirty="0">
              <a:latin typeface="Muli" panose="020B0604020202020204" charset="0"/>
            </a:endParaRPr>
          </a:p>
        </p:txBody>
      </p:sp>
      <p:sp>
        <p:nvSpPr>
          <p:cNvPr id="44" name="TextBox 43">
            <a:extLst>
              <a:ext uri="{FF2B5EF4-FFF2-40B4-BE49-F238E27FC236}">
                <a16:creationId xmlns:a16="http://schemas.microsoft.com/office/drawing/2014/main" id="{96F38051-D0BB-4D1A-90FB-D42D85DA8B78}"/>
              </a:ext>
            </a:extLst>
          </p:cNvPr>
          <p:cNvSpPr txBox="1"/>
          <p:nvPr/>
        </p:nvSpPr>
        <p:spPr>
          <a:xfrm>
            <a:off x="3701499" y="4591177"/>
            <a:ext cx="1749287" cy="430887"/>
          </a:xfrm>
          <a:prstGeom prst="rect">
            <a:avLst/>
          </a:prstGeom>
          <a:noFill/>
        </p:spPr>
        <p:txBody>
          <a:bodyPr wrap="square" rtlCol="0">
            <a:spAutoFit/>
          </a:bodyPr>
          <a:lstStyle/>
          <a:p>
            <a:r>
              <a:rPr lang="en-SG" sz="1100" dirty="0">
                <a:latin typeface="Muli" panose="020B0604020202020204" charset="0"/>
              </a:rPr>
              <a:t>Exactly same,</a:t>
            </a:r>
          </a:p>
          <a:p>
            <a:r>
              <a:rPr lang="en-SG" sz="1100" dirty="0">
                <a:latin typeface="Muli" panose="020B0604020202020204" charset="0"/>
              </a:rPr>
              <a:t>Similarity value will be 1</a:t>
            </a:r>
            <a:endParaRPr lang="en-US" sz="1100" dirty="0">
              <a:latin typeface="Muli" panose="020B0604020202020204" charset="0"/>
            </a:endParaRPr>
          </a:p>
        </p:txBody>
      </p:sp>
      <p:cxnSp>
        <p:nvCxnSpPr>
          <p:cNvPr id="45" name="Straight Arrow Connector 44">
            <a:extLst>
              <a:ext uri="{FF2B5EF4-FFF2-40B4-BE49-F238E27FC236}">
                <a16:creationId xmlns:a16="http://schemas.microsoft.com/office/drawing/2014/main" id="{042D4320-3DCC-40AD-9C5E-69158D057D48}"/>
              </a:ext>
            </a:extLst>
          </p:cNvPr>
          <p:cNvCxnSpPr/>
          <p:nvPr/>
        </p:nvCxnSpPr>
        <p:spPr>
          <a:xfrm flipV="1">
            <a:off x="7102300" y="3132380"/>
            <a:ext cx="0" cy="13865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399E6-D6F6-4FD7-B45F-C7C86B7653E8}"/>
              </a:ext>
            </a:extLst>
          </p:cNvPr>
          <p:cNvCxnSpPr>
            <a:cxnSpLocks/>
          </p:cNvCxnSpPr>
          <p:nvPr/>
        </p:nvCxnSpPr>
        <p:spPr>
          <a:xfrm flipV="1">
            <a:off x="7102300" y="4518888"/>
            <a:ext cx="148755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17C879-1CD5-44B1-A0F9-F791A84113AE}"/>
              </a:ext>
            </a:extLst>
          </p:cNvPr>
          <p:cNvCxnSpPr>
            <a:cxnSpLocks/>
          </p:cNvCxnSpPr>
          <p:nvPr/>
        </p:nvCxnSpPr>
        <p:spPr>
          <a:xfrm flipV="1">
            <a:off x="7102300" y="3385002"/>
            <a:ext cx="4143" cy="1133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626C03-E7CD-4A0C-8137-CFD653CDC544}"/>
              </a:ext>
            </a:extLst>
          </p:cNvPr>
          <p:cNvCxnSpPr>
            <a:cxnSpLocks/>
          </p:cNvCxnSpPr>
          <p:nvPr/>
        </p:nvCxnSpPr>
        <p:spPr>
          <a:xfrm flipV="1">
            <a:off x="7098158" y="4518887"/>
            <a:ext cx="12581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66E5FF-D599-44C2-BA2E-090331DD810A}"/>
              </a:ext>
            </a:extLst>
          </p:cNvPr>
          <p:cNvSpPr txBox="1"/>
          <p:nvPr/>
        </p:nvSpPr>
        <p:spPr>
          <a:xfrm>
            <a:off x="7104371" y="3181249"/>
            <a:ext cx="392596" cy="307777"/>
          </a:xfrm>
          <a:prstGeom prst="rect">
            <a:avLst/>
          </a:prstGeom>
          <a:noFill/>
        </p:spPr>
        <p:txBody>
          <a:bodyPr wrap="square" rtlCol="0">
            <a:spAutoFit/>
          </a:bodyPr>
          <a:lstStyle/>
          <a:p>
            <a:r>
              <a:rPr lang="en-SG" dirty="0"/>
              <a:t>A</a:t>
            </a:r>
            <a:endParaRPr lang="en-US" dirty="0"/>
          </a:p>
        </p:txBody>
      </p:sp>
      <p:sp>
        <p:nvSpPr>
          <p:cNvPr id="50" name="TextBox 49">
            <a:extLst>
              <a:ext uri="{FF2B5EF4-FFF2-40B4-BE49-F238E27FC236}">
                <a16:creationId xmlns:a16="http://schemas.microsoft.com/office/drawing/2014/main" id="{832EF5CF-2CDA-4526-B744-AD5BCF12F978}"/>
              </a:ext>
            </a:extLst>
          </p:cNvPr>
          <p:cNvSpPr txBox="1"/>
          <p:nvPr/>
        </p:nvSpPr>
        <p:spPr>
          <a:xfrm>
            <a:off x="8255239" y="4171843"/>
            <a:ext cx="392596" cy="307777"/>
          </a:xfrm>
          <a:prstGeom prst="rect">
            <a:avLst/>
          </a:prstGeom>
          <a:noFill/>
        </p:spPr>
        <p:txBody>
          <a:bodyPr wrap="square" rtlCol="0">
            <a:spAutoFit/>
          </a:bodyPr>
          <a:lstStyle/>
          <a:p>
            <a:r>
              <a:rPr lang="en-SG" dirty="0"/>
              <a:t>B</a:t>
            </a:r>
            <a:endParaRPr lang="en-US" dirty="0"/>
          </a:p>
        </p:txBody>
      </p:sp>
      <p:cxnSp>
        <p:nvCxnSpPr>
          <p:cNvPr id="51" name="Connector: Elbow 50">
            <a:extLst>
              <a:ext uri="{FF2B5EF4-FFF2-40B4-BE49-F238E27FC236}">
                <a16:creationId xmlns:a16="http://schemas.microsoft.com/office/drawing/2014/main" id="{5004344D-C1CF-4507-9D1E-0E8CB7A3E232}"/>
              </a:ext>
            </a:extLst>
          </p:cNvPr>
          <p:cNvCxnSpPr/>
          <p:nvPr/>
        </p:nvCxnSpPr>
        <p:spPr>
          <a:xfrm>
            <a:off x="7104371" y="4368449"/>
            <a:ext cx="296931" cy="150437"/>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38B0D42-F4DD-491A-80C4-4AAE9E8469AD}"/>
              </a:ext>
            </a:extLst>
          </p:cNvPr>
          <p:cNvSpPr txBox="1"/>
          <p:nvPr/>
        </p:nvSpPr>
        <p:spPr>
          <a:xfrm>
            <a:off x="6926504" y="4641404"/>
            <a:ext cx="1749287" cy="261610"/>
          </a:xfrm>
          <a:prstGeom prst="rect">
            <a:avLst/>
          </a:prstGeom>
          <a:noFill/>
        </p:spPr>
        <p:txBody>
          <a:bodyPr wrap="square" rtlCol="0">
            <a:spAutoFit/>
          </a:bodyPr>
          <a:lstStyle/>
          <a:p>
            <a:r>
              <a:rPr lang="en-SG" sz="1100" dirty="0">
                <a:latin typeface="Muli" panose="020B0604020202020204" charset="0"/>
              </a:rPr>
              <a:t>Similarity value will be 0</a:t>
            </a:r>
            <a:endParaRPr lang="en-US" sz="1100" dirty="0">
              <a:latin typeface="Muli" panose="020B0604020202020204" charset="0"/>
            </a:endParaRPr>
          </a:p>
        </p:txBody>
      </p:sp>
    </p:spTree>
    <p:extLst>
      <p:ext uri="{BB962C8B-B14F-4D97-AF65-F5344CB8AC3E}">
        <p14:creationId xmlns:p14="http://schemas.microsoft.com/office/powerpoint/2010/main" val="252710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994;p35">
            <a:extLst>
              <a:ext uri="{FF2B5EF4-FFF2-40B4-BE49-F238E27FC236}">
                <a16:creationId xmlns:a16="http://schemas.microsoft.com/office/drawing/2014/main" id="{FE70147B-A352-490B-B585-C01491F0B9C0}"/>
              </a:ext>
            </a:extLst>
          </p:cNvPr>
          <p:cNvGrpSpPr/>
          <p:nvPr/>
        </p:nvGrpSpPr>
        <p:grpSpPr>
          <a:xfrm flipH="1">
            <a:off x="561289" y="1349682"/>
            <a:ext cx="1773389" cy="2041391"/>
            <a:chOff x="905500" y="1465750"/>
            <a:chExt cx="444000" cy="579400"/>
          </a:xfrm>
        </p:grpSpPr>
        <p:sp>
          <p:nvSpPr>
            <p:cNvPr id="33" name="Google Shape;1995;p35">
              <a:extLst>
                <a:ext uri="{FF2B5EF4-FFF2-40B4-BE49-F238E27FC236}">
                  <a16:creationId xmlns:a16="http://schemas.microsoft.com/office/drawing/2014/main" id="{70200570-523E-4DE2-9776-EBFD82670083}"/>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6;p35">
              <a:extLst>
                <a:ext uri="{FF2B5EF4-FFF2-40B4-BE49-F238E27FC236}">
                  <a16:creationId xmlns:a16="http://schemas.microsoft.com/office/drawing/2014/main" id="{132AD35F-80AB-4F90-94A7-82E9819F5297}"/>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7;p35">
              <a:extLst>
                <a:ext uri="{FF2B5EF4-FFF2-40B4-BE49-F238E27FC236}">
                  <a16:creationId xmlns:a16="http://schemas.microsoft.com/office/drawing/2014/main" id="{3C6E600A-0005-4F71-8D17-BE5A7CE69C27}"/>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8;p35">
              <a:extLst>
                <a:ext uri="{FF2B5EF4-FFF2-40B4-BE49-F238E27FC236}">
                  <a16:creationId xmlns:a16="http://schemas.microsoft.com/office/drawing/2014/main" id="{CF0B09F2-9873-48C8-9F52-5D1EEC18C675}"/>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9;p35">
              <a:extLst>
                <a:ext uri="{FF2B5EF4-FFF2-40B4-BE49-F238E27FC236}">
                  <a16:creationId xmlns:a16="http://schemas.microsoft.com/office/drawing/2014/main" id="{B9960720-D7C1-4EAC-ADC9-39D5854AE8D5}"/>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0;p35">
              <a:extLst>
                <a:ext uri="{FF2B5EF4-FFF2-40B4-BE49-F238E27FC236}">
                  <a16:creationId xmlns:a16="http://schemas.microsoft.com/office/drawing/2014/main" id="{5A4C23A6-6F6A-445A-B9B6-725545C35C62}"/>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1;p35">
              <a:extLst>
                <a:ext uri="{FF2B5EF4-FFF2-40B4-BE49-F238E27FC236}">
                  <a16:creationId xmlns:a16="http://schemas.microsoft.com/office/drawing/2014/main" id="{B9CF4783-AD1D-404E-AC31-1F3F1275327E}"/>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2;p35">
              <a:extLst>
                <a:ext uri="{FF2B5EF4-FFF2-40B4-BE49-F238E27FC236}">
                  <a16:creationId xmlns:a16="http://schemas.microsoft.com/office/drawing/2014/main" id="{0C6E776B-043F-439C-AA7E-F79B6AFDE762}"/>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3;p35">
              <a:extLst>
                <a:ext uri="{FF2B5EF4-FFF2-40B4-BE49-F238E27FC236}">
                  <a16:creationId xmlns:a16="http://schemas.microsoft.com/office/drawing/2014/main" id="{6F39E190-274B-473D-8ADD-A477FDA14FC7}"/>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4;p35">
              <a:extLst>
                <a:ext uri="{FF2B5EF4-FFF2-40B4-BE49-F238E27FC236}">
                  <a16:creationId xmlns:a16="http://schemas.microsoft.com/office/drawing/2014/main" id="{CBE13562-656E-41BC-BE87-634653CD77F3}"/>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5;p35">
              <a:extLst>
                <a:ext uri="{FF2B5EF4-FFF2-40B4-BE49-F238E27FC236}">
                  <a16:creationId xmlns:a16="http://schemas.microsoft.com/office/drawing/2014/main" id="{BCF74714-C674-4FD3-83EA-05A00FB80D7F}"/>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6;p35">
              <a:extLst>
                <a:ext uri="{FF2B5EF4-FFF2-40B4-BE49-F238E27FC236}">
                  <a16:creationId xmlns:a16="http://schemas.microsoft.com/office/drawing/2014/main" id="{C11A32C8-27E9-47DA-BCA9-75BC005D5174}"/>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7;p35">
              <a:extLst>
                <a:ext uri="{FF2B5EF4-FFF2-40B4-BE49-F238E27FC236}">
                  <a16:creationId xmlns:a16="http://schemas.microsoft.com/office/drawing/2014/main" id="{4312A2BE-5B2C-4327-A3E3-884B59D84A02}"/>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8;p35">
              <a:extLst>
                <a:ext uri="{FF2B5EF4-FFF2-40B4-BE49-F238E27FC236}">
                  <a16:creationId xmlns:a16="http://schemas.microsoft.com/office/drawing/2014/main" id="{1187EC6E-0561-4762-ACD5-4F185137C2CA}"/>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9;p35">
              <a:extLst>
                <a:ext uri="{FF2B5EF4-FFF2-40B4-BE49-F238E27FC236}">
                  <a16:creationId xmlns:a16="http://schemas.microsoft.com/office/drawing/2014/main" id="{8F21A7D1-F036-4CBD-AC5A-03E0CDD15CF2}"/>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0;p35">
              <a:extLst>
                <a:ext uri="{FF2B5EF4-FFF2-40B4-BE49-F238E27FC236}">
                  <a16:creationId xmlns:a16="http://schemas.microsoft.com/office/drawing/2014/main" id="{56BE941F-D25C-44AA-982A-3636C7FAD9FF}"/>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1;p35">
              <a:extLst>
                <a:ext uri="{FF2B5EF4-FFF2-40B4-BE49-F238E27FC236}">
                  <a16:creationId xmlns:a16="http://schemas.microsoft.com/office/drawing/2014/main" id="{08846794-D059-4A92-837E-3064BCCE663C}"/>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2;p35">
              <a:extLst>
                <a:ext uri="{FF2B5EF4-FFF2-40B4-BE49-F238E27FC236}">
                  <a16:creationId xmlns:a16="http://schemas.microsoft.com/office/drawing/2014/main" id="{47E131B2-CDA5-4B48-A1A2-21B54F848C18}"/>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3;p35">
              <a:extLst>
                <a:ext uri="{FF2B5EF4-FFF2-40B4-BE49-F238E27FC236}">
                  <a16:creationId xmlns:a16="http://schemas.microsoft.com/office/drawing/2014/main" id="{DC3D97BF-BD98-4350-8740-27B92C53D753}"/>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4;p35">
              <a:extLst>
                <a:ext uri="{FF2B5EF4-FFF2-40B4-BE49-F238E27FC236}">
                  <a16:creationId xmlns:a16="http://schemas.microsoft.com/office/drawing/2014/main" id="{1F59E28F-DDB9-4753-9915-BE94D1A495FE}"/>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5;p35">
              <a:extLst>
                <a:ext uri="{FF2B5EF4-FFF2-40B4-BE49-F238E27FC236}">
                  <a16:creationId xmlns:a16="http://schemas.microsoft.com/office/drawing/2014/main" id="{F3054C99-3E43-4F5C-8B61-A5C446A9190B}"/>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6;p35">
              <a:extLst>
                <a:ext uri="{FF2B5EF4-FFF2-40B4-BE49-F238E27FC236}">
                  <a16:creationId xmlns:a16="http://schemas.microsoft.com/office/drawing/2014/main" id="{47813370-027E-4D31-AA61-4B64AB4F92C0}"/>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35">
              <a:extLst>
                <a:ext uri="{FF2B5EF4-FFF2-40B4-BE49-F238E27FC236}">
                  <a16:creationId xmlns:a16="http://schemas.microsoft.com/office/drawing/2014/main" id="{B77BB9EB-7512-4872-A022-167A6BD177AC}"/>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8;p35">
              <a:extLst>
                <a:ext uri="{FF2B5EF4-FFF2-40B4-BE49-F238E27FC236}">
                  <a16:creationId xmlns:a16="http://schemas.microsoft.com/office/drawing/2014/main" id="{8B6AA423-5EA4-4BB2-8CF9-6937A297B1AC}"/>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9;p35">
              <a:extLst>
                <a:ext uri="{FF2B5EF4-FFF2-40B4-BE49-F238E27FC236}">
                  <a16:creationId xmlns:a16="http://schemas.microsoft.com/office/drawing/2014/main" id="{9BEF21C4-5076-432E-94A9-39E1E4ECBF57}"/>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0;p35">
              <a:extLst>
                <a:ext uri="{FF2B5EF4-FFF2-40B4-BE49-F238E27FC236}">
                  <a16:creationId xmlns:a16="http://schemas.microsoft.com/office/drawing/2014/main" id="{D61ED71E-7577-4667-9C9E-74F0A3A1C1EB}"/>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1;p35">
              <a:extLst>
                <a:ext uri="{FF2B5EF4-FFF2-40B4-BE49-F238E27FC236}">
                  <a16:creationId xmlns:a16="http://schemas.microsoft.com/office/drawing/2014/main" id="{053C5420-177B-4DA2-9E77-BE27750E749C}"/>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2;p35">
              <a:extLst>
                <a:ext uri="{FF2B5EF4-FFF2-40B4-BE49-F238E27FC236}">
                  <a16:creationId xmlns:a16="http://schemas.microsoft.com/office/drawing/2014/main" id="{A3693291-641A-4C8D-AF54-DF3ADBD0BA4D}"/>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3;p35">
              <a:extLst>
                <a:ext uri="{FF2B5EF4-FFF2-40B4-BE49-F238E27FC236}">
                  <a16:creationId xmlns:a16="http://schemas.microsoft.com/office/drawing/2014/main" id="{2F1CC912-A574-4DFC-84A2-3B2F468C5513}"/>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4;p35">
              <a:extLst>
                <a:ext uri="{FF2B5EF4-FFF2-40B4-BE49-F238E27FC236}">
                  <a16:creationId xmlns:a16="http://schemas.microsoft.com/office/drawing/2014/main" id="{A0C55306-A108-43C7-A8E6-961B6900BEDE}"/>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5;p35">
              <a:extLst>
                <a:ext uri="{FF2B5EF4-FFF2-40B4-BE49-F238E27FC236}">
                  <a16:creationId xmlns:a16="http://schemas.microsoft.com/office/drawing/2014/main" id="{114253FB-A045-43BE-9FAE-DBE9E479E7D7}"/>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6;p35">
              <a:extLst>
                <a:ext uri="{FF2B5EF4-FFF2-40B4-BE49-F238E27FC236}">
                  <a16:creationId xmlns:a16="http://schemas.microsoft.com/office/drawing/2014/main" id="{74DB0C4A-0105-44E7-B915-88F11448A88F}"/>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27;p35">
              <a:extLst>
                <a:ext uri="{FF2B5EF4-FFF2-40B4-BE49-F238E27FC236}">
                  <a16:creationId xmlns:a16="http://schemas.microsoft.com/office/drawing/2014/main" id="{F0CF5300-96EA-4798-B789-CE43603495FD}"/>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28;p35">
              <a:extLst>
                <a:ext uri="{FF2B5EF4-FFF2-40B4-BE49-F238E27FC236}">
                  <a16:creationId xmlns:a16="http://schemas.microsoft.com/office/drawing/2014/main" id="{FA30FD8B-22F3-41DF-B547-DF1933D96C22}"/>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29;p35">
              <a:extLst>
                <a:ext uri="{FF2B5EF4-FFF2-40B4-BE49-F238E27FC236}">
                  <a16:creationId xmlns:a16="http://schemas.microsoft.com/office/drawing/2014/main" id="{AD269C49-E368-4D10-8937-37CFE862986C}"/>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0;p35">
              <a:extLst>
                <a:ext uri="{FF2B5EF4-FFF2-40B4-BE49-F238E27FC236}">
                  <a16:creationId xmlns:a16="http://schemas.microsoft.com/office/drawing/2014/main" id="{38CAB3DC-597E-433F-83A5-63496270DC35}"/>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31;p35">
              <a:extLst>
                <a:ext uri="{FF2B5EF4-FFF2-40B4-BE49-F238E27FC236}">
                  <a16:creationId xmlns:a16="http://schemas.microsoft.com/office/drawing/2014/main" id="{56434DD5-EF0D-4073-B312-D5620606082B}"/>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32;p35">
              <a:extLst>
                <a:ext uri="{FF2B5EF4-FFF2-40B4-BE49-F238E27FC236}">
                  <a16:creationId xmlns:a16="http://schemas.microsoft.com/office/drawing/2014/main" id="{8F5FAE47-1F15-4A8D-94FF-F766C2408B4A}"/>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33;p35">
              <a:extLst>
                <a:ext uri="{FF2B5EF4-FFF2-40B4-BE49-F238E27FC236}">
                  <a16:creationId xmlns:a16="http://schemas.microsoft.com/office/drawing/2014/main" id="{CF205743-59EF-4EEC-92F5-55300C1999AE}"/>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34;p35">
              <a:extLst>
                <a:ext uri="{FF2B5EF4-FFF2-40B4-BE49-F238E27FC236}">
                  <a16:creationId xmlns:a16="http://schemas.microsoft.com/office/drawing/2014/main" id="{D5057F83-3437-4437-9BD4-FE88A54345CC}"/>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35;p35">
              <a:extLst>
                <a:ext uri="{FF2B5EF4-FFF2-40B4-BE49-F238E27FC236}">
                  <a16:creationId xmlns:a16="http://schemas.microsoft.com/office/drawing/2014/main" id="{86BF42C5-66EF-49BA-8CE8-511EE567A534}"/>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36;p35">
              <a:extLst>
                <a:ext uri="{FF2B5EF4-FFF2-40B4-BE49-F238E27FC236}">
                  <a16:creationId xmlns:a16="http://schemas.microsoft.com/office/drawing/2014/main" id="{7F15F1B0-47D9-424C-8C5F-83E297DADD31}"/>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37;p35">
              <a:extLst>
                <a:ext uri="{FF2B5EF4-FFF2-40B4-BE49-F238E27FC236}">
                  <a16:creationId xmlns:a16="http://schemas.microsoft.com/office/drawing/2014/main" id="{68FF8645-20D7-49F0-9208-F6A13DB2C8CE}"/>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38;p35">
              <a:extLst>
                <a:ext uri="{FF2B5EF4-FFF2-40B4-BE49-F238E27FC236}">
                  <a16:creationId xmlns:a16="http://schemas.microsoft.com/office/drawing/2014/main" id="{76031EF3-ECA3-4C4C-B1CB-09CFBD5D9EAA}"/>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39;p35">
              <a:extLst>
                <a:ext uri="{FF2B5EF4-FFF2-40B4-BE49-F238E27FC236}">
                  <a16:creationId xmlns:a16="http://schemas.microsoft.com/office/drawing/2014/main" id="{4327DAFC-44EE-4F83-BF41-027285FC4A05}"/>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40;p35">
              <a:extLst>
                <a:ext uri="{FF2B5EF4-FFF2-40B4-BE49-F238E27FC236}">
                  <a16:creationId xmlns:a16="http://schemas.microsoft.com/office/drawing/2014/main" id="{F181D83B-71D0-4F6A-9AE1-3C0B1DCDB0EA}"/>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41;p35">
              <a:extLst>
                <a:ext uri="{FF2B5EF4-FFF2-40B4-BE49-F238E27FC236}">
                  <a16:creationId xmlns:a16="http://schemas.microsoft.com/office/drawing/2014/main" id="{43789C1A-742B-407E-B6CC-A24ACD7369C7}"/>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42;p35">
              <a:extLst>
                <a:ext uri="{FF2B5EF4-FFF2-40B4-BE49-F238E27FC236}">
                  <a16:creationId xmlns:a16="http://schemas.microsoft.com/office/drawing/2014/main" id="{D1F2DB79-24B7-4836-AA2C-97F230A6426D}"/>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43;p35">
              <a:extLst>
                <a:ext uri="{FF2B5EF4-FFF2-40B4-BE49-F238E27FC236}">
                  <a16:creationId xmlns:a16="http://schemas.microsoft.com/office/drawing/2014/main" id="{DB277021-4F8D-4A02-9CBA-CBA4C40BC41D}"/>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44;p35">
              <a:extLst>
                <a:ext uri="{FF2B5EF4-FFF2-40B4-BE49-F238E27FC236}">
                  <a16:creationId xmlns:a16="http://schemas.microsoft.com/office/drawing/2014/main" id="{AAB5F596-E553-4C3A-8238-220EA9B425ED}"/>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45;p35">
              <a:extLst>
                <a:ext uri="{FF2B5EF4-FFF2-40B4-BE49-F238E27FC236}">
                  <a16:creationId xmlns:a16="http://schemas.microsoft.com/office/drawing/2014/main" id="{C3CE0ED3-DBEF-4D56-8F31-F5E4929A07AE}"/>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46;p35">
              <a:extLst>
                <a:ext uri="{FF2B5EF4-FFF2-40B4-BE49-F238E27FC236}">
                  <a16:creationId xmlns:a16="http://schemas.microsoft.com/office/drawing/2014/main" id="{72696A38-9C05-47A0-A288-7FFA249DC0CC}"/>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47;p27">
            <a:extLst>
              <a:ext uri="{FF2B5EF4-FFF2-40B4-BE49-F238E27FC236}">
                <a16:creationId xmlns:a16="http://schemas.microsoft.com/office/drawing/2014/main" id="{E9264949-A51F-4EB2-B202-135F38127BD1}"/>
              </a:ext>
            </a:extLst>
          </p:cNvPr>
          <p:cNvGrpSpPr/>
          <p:nvPr/>
        </p:nvGrpSpPr>
        <p:grpSpPr>
          <a:xfrm>
            <a:off x="1183773" y="1065639"/>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5" name="Picture 104">
            <a:extLst>
              <a:ext uri="{FF2B5EF4-FFF2-40B4-BE49-F238E27FC236}">
                <a16:creationId xmlns:a16="http://schemas.microsoft.com/office/drawing/2014/main" id="{0E17453B-9D56-4DE7-8F4C-3DE98290DA9F}"/>
              </a:ext>
            </a:extLst>
          </p:cNvPr>
          <p:cNvPicPr>
            <a:picLocks noChangeAspect="1"/>
          </p:cNvPicPr>
          <p:nvPr/>
        </p:nvPicPr>
        <p:blipFill>
          <a:blip r:embed="rId3"/>
          <a:stretch>
            <a:fillRect/>
          </a:stretch>
        </p:blipFill>
        <p:spPr>
          <a:xfrm>
            <a:off x="4936294" y="600481"/>
            <a:ext cx="3533360" cy="743130"/>
          </a:xfrm>
          <a:prstGeom prst="rect">
            <a:avLst/>
          </a:prstGeom>
        </p:spPr>
      </p:pic>
      <p:pic>
        <p:nvPicPr>
          <p:cNvPr id="106" name="Picture 105">
            <a:extLst>
              <a:ext uri="{FF2B5EF4-FFF2-40B4-BE49-F238E27FC236}">
                <a16:creationId xmlns:a16="http://schemas.microsoft.com/office/drawing/2014/main" id="{78F097A3-6968-4468-8B0E-BCF9798F5FDC}"/>
              </a:ext>
            </a:extLst>
          </p:cNvPr>
          <p:cNvPicPr>
            <a:picLocks noChangeAspect="1"/>
          </p:cNvPicPr>
          <p:nvPr/>
        </p:nvPicPr>
        <p:blipFill>
          <a:blip r:embed="rId4"/>
          <a:stretch>
            <a:fillRect/>
          </a:stretch>
        </p:blipFill>
        <p:spPr>
          <a:xfrm>
            <a:off x="3265656" y="2904419"/>
            <a:ext cx="5871429" cy="2196549"/>
          </a:xfrm>
          <a:prstGeom prst="rect">
            <a:avLst/>
          </a:prstGeom>
        </p:spPr>
      </p:pic>
      <p:sp>
        <p:nvSpPr>
          <p:cNvPr id="107" name="Rectangle 106">
            <a:extLst>
              <a:ext uri="{FF2B5EF4-FFF2-40B4-BE49-F238E27FC236}">
                <a16:creationId xmlns:a16="http://schemas.microsoft.com/office/drawing/2014/main" id="{C786BB5B-C963-4666-91A6-3D7692D9E645}"/>
              </a:ext>
            </a:extLst>
          </p:cNvPr>
          <p:cNvSpPr/>
          <p:nvPr/>
        </p:nvSpPr>
        <p:spPr>
          <a:xfrm>
            <a:off x="4971163" y="1772124"/>
            <a:ext cx="3463622" cy="584775"/>
          </a:xfrm>
          <a:prstGeom prst="rect">
            <a:avLst/>
          </a:prstGeom>
          <a:noFill/>
        </p:spPr>
        <p:txBody>
          <a:bodyPr wrap="square">
            <a:spAutoFit/>
          </a:bodyPr>
          <a:lstStyle/>
          <a:p>
            <a:r>
              <a:rPr lang="en-US" sz="1600" dirty="0">
                <a:solidFill>
                  <a:schemeClr val="dk1"/>
                </a:solidFill>
                <a:latin typeface="Muli"/>
                <a:ea typeface="Muli"/>
                <a:cs typeface="Muli"/>
                <a:sym typeface="Muli"/>
              </a:rPr>
              <a:t>Calculate Cosine Similarity of User vs Each of every listing</a:t>
            </a:r>
            <a:endParaRPr lang="en-US" sz="1800" dirty="0">
              <a:solidFill>
                <a:schemeClr val="dk1"/>
              </a:solidFill>
              <a:latin typeface="Muli"/>
              <a:ea typeface="Muli"/>
              <a:cs typeface="Muli"/>
              <a:sym typeface="Muli"/>
            </a:endParaRPr>
          </a:p>
        </p:txBody>
      </p:sp>
    </p:spTree>
    <p:extLst>
      <p:ext uri="{BB962C8B-B14F-4D97-AF65-F5344CB8AC3E}">
        <p14:creationId xmlns:p14="http://schemas.microsoft.com/office/powerpoint/2010/main" val="40339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 </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6372708" y="101135"/>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718893" y="122281"/>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098164" y="1100008"/>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9" name="Picture 108">
            <a:extLst>
              <a:ext uri="{FF2B5EF4-FFF2-40B4-BE49-F238E27FC236}">
                <a16:creationId xmlns:a16="http://schemas.microsoft.com/office/drawing/2014/main" id="{FABA4F64-DCB0-4408-A61D-4F89B2043DB9}"/>
              </a:ext>
            </a:extLst>
          </p:cNvPr>
          <p:cNvPicPr>
            <a:picLocks noChangeAspect="1"/>
          </p:cNvPicPr>
          <p:nvPr/>
        </p:nvPicPr>
        <p:blipFill>
          <a:blip r:embed="rId3"/>
          <a:stretch>
            <a:fillRect/>
          </a:stretch>
        </p:blipFill>
        <p:spPr>
          <a:xfrm>
            <a:off x="718865" y="1559394"/>
            <a:ext cx="1224871" cy="3584106"/>
          </a:xfrm>
          <a:prstGeom prst="rect">
            <a:avLst/>
          </a:prstGeom>
        </p:spPr>
      </p:pic>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13" name="Picture 112">
            <a:extLst>
              <a:ext uri="{FF2B5EF4-FFF2-40B4-BE49-F238E27FC236}">
                <a16:creationId xmlns:a16="http://schemas.microsoft.com/office/drawing/2014/main" id="{D7BBE1A2-5C9E-41AE-AE0E-E937C6AF390A}"/>
              </a:ext>
            </a:extLst>
          </p:cNvPr>
          <p:cNvPicPr>
            <a:picLocks noChangeAspect="1"/>
          </p:cNvPicPr>
          <p:nvPr/>
        </p:nvPicPr>
        <p:blipFill>
          <a:blip r:embed="rId4"/>
          <a:stretch>
            <a:fillRect/>
          </a:stretch>
        </p:blipFill>
        <p:spPr>
          <a:xfrm>
            <a:off x="2841997" y="1597348"/>
            <a:ext cx="6273030" cy="3576687"/>
          </a:xfrm>
          <a:prstGeom prst="rect">
            <a:avLst/>
          </a:prstGeom>
        </p:spPr>
      </p:pic>
    </p:spTree>
    <p:extLst>
      <p:ext uri="{BB962C8B-B14F-4D97-AF65-F5344CB8AC3E}">
        <p14:creationId xmlns:p14="http://schemas.microsoft.com/office/powerpoint/2010/main" val="356733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4562503" y="0"/>
            <a:ext cx="4552523" cy="1327732"/>
            <a:chOff x="2361113" y="426234"/>
            <a:chExt cx="6609191" cy="4647654"/>
          </a:xfrm>
        </p:grpSpPr>
        <p:sp>
          <p:nvSpPr>
            <p:cNvPr id="101" name="Google Shape;148;p27">
              <a:extLst>
                <a:ext uri="{FF2B5EF4-FFF2-40B4-BE49-F238E27FC236}">
                  <a16:creationId xmlns:a16="http://schemas.microsoft.com/office/drawing/2014/main" id="{1F01187E-F8B3-4657-A69B-8EB6752FAAFE}"/>
                </a:ext>
              </a:extLst>
            </p:cNvPr>
            <p:cNvSpPr/>
            <p:nvPr/>
          </p:nvSpPr>
          <p:spPr>
            <a:xfrm>
              <a:off x="2985522" y="426234"/>
              <a:ext cx="5984782" cy="4641171"/>
            </a:xfrm>
            <a:prstGeom prst="rect">
              <a:avLst/>
            </a:prstGeom>
            <a:solidFill>
              <a:srgbClr val="F4AA9E">
                <a:alpha val="51959"/>
              </a:srgbClr>
            </a:solidFill>
            <a:ln>
              <a:noFill/>
            </a:ln>
          </p:spPr>
          <p:txBody>
            <a:bodyPr spcFirstLastPara="1" wrap="square" lIns="91425" tIns="91425" rIns="91425" bIns="91425" anchor="ctr" anchorCtr="0">
              <a:noAutofit/>
            </a:bodyPr>
            <a:lstStyle/>
            <a:p>
              <a:endParaRPr lang="en-US" sz="700" dirty="0">
                <a:solidFill>
                  <a:schemeClr val="dk1"/>
                </a:solidFill>
                <a:latin typeface="Muli"/>
                <a:sym typeface="Muli"/>
              </a:endParaRPr>
            </a:p>
            <a:p>
              <a:pPr lvl="0" eaLnBrk="0" fontAlgn="base" hangingPunct="0">
                <a:spcBef>
                  <a:spcPct val="0"/>
                </a:spcBef>
                <a:spcAft>
                  <a:spcPct val="0"/>
                </a:spcAft>
                <a:buClrTx/>
              </a:pPr>
              <a:r>
                <a:rPr lang="en-US" sz="700" dirty="0">
                  <a:solidFill>
                    <a:schemeClr val="dk1"/>
                  </a:solidFill>
                  <a:latin typeface="Muli"/>
                  <a:sym typeface="Muli"/>
                </a:rPr>
                <a:t>Cozy room with private balcony in the trees. Includes use of adjacent sitting room w/ table. Very quiet street, craftsmen house near all the best coffeeshops and restaurants </a:t>
              </a:r>
              <a:r>
                <a:rPr lang="en-US" sz="700" dirty="0" err="1">
                  <a:solidFill>
                    <a:schemeClr val="dk1"/>
                  </a:solidFill>
                  <a:latin typeface="Muli"/>
                  <a:sym typeface="Muli"/>
                </a:rPr>
                <a:t>Greenlake</a:t>
              </a:r>
              <a:r>
                <a:rPr lang="en-US" sz="700" dirty="0">
                  <a:solidFill>
                    <a:schemeClr val="dk1"/>
                  </a:solidFill>
                  <a:latin typeface="Muli"/>
                  <a:sym typeface="Muli"/>
                </a:rPr>
                <a:t>, Woodland Zoo, grocery, Easy bike or bus to UW. Quiet street. Near </a:t>
              </a:r>
              <a:r>
                <a:rPr lang="en-US" sz="700" dirty="0" err="1">
                  <a:solidFill>
                    <a:schemeClr val="dk1"/>
                  </a:solidFill>
                  <a:latin typeface="Muli"/>
                  <a:sym typeface="Muli"/>
                </a:rPr>
                <a:t>Greenlake</a:t>
              </a:r>
              <a:r>
                <a:rPr lang="en-US" sz="700" dirty="0">
                  <a:solidFill>
                    <a:schemeClr val="dk1"/>
                  </a:solidFill>
                  <a:latin typeface="Muli"/>
                  <a:sym typeface="Muli"/>
                </a:rPr>
                <a:t>. Nice quiet remodeled craftsmen house with hardwood floors in the beautiful Wallingford/</a:t>
              </a:r>
              <a:r>
                <a:rPr lang="en-US" sz="700" dirty="0" err="1">
                  <a:solidFill>
                    <a:schemeClr val="dk1"/>
                  </a:solidFill>
                  <a:latin typeface="Muli"/>
                  <a:sym typeface="Muli"/>
                </a:rPr>
                <a:t>Greenlake</a:t>
              </a:r>
              <a:r>
                <a:rPr lang="en-US" sz="700" dirty="0">
                  <a:solidFill>
                    <a:schemeClr val="dk1"/>
                  </a:solidFill>
                  <a:latin typeface="Muli"/>
                  <a:sym typeface="Muli"/>
                </a:rPr>
                <a:t> neighborhood which is walking distance to the lake and Woodland Park Zoo. One of the safest and quietest areas of Seattle without being far out from the fun stuff. Easy to bus or walk from here, no car needed (but we have free easy street parking). We have a small back yard, patio for a cup of tea and plenty of sunshine on the covered/shaded front patio/porch area. BBQ in back too. Shared kitchen and dining room is nice for cooking. Upstairs rooms have access to the Reading Room with a couch, table, chairs, and nice south facing windows for brunch. Easy access from the airport too, just take the Light Rail to downtown and grab</a:t>
              </a:r>
            </a:p>
            <a:p>
              <a:pPr marL="0" lvl="0" indent="0" algn="l" rtl="0">
                <a:spcBef>
                  <a:spcPts val="0"/>
                </a:spcBef>
                <a:spcAft>
                  <a:spcPts val="0"/>
                </a:spcAft>
                <a:buNone/>
              </a:pPr>
              <a:endParaRPr sz="1200"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361113" y="4622656"/>
              <a:ext cx="620130" cy="451232"/>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522958" y="1180411"/>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4" name="Picture 13">
            <a:extLst>
              <a:ext uri="{FF2B5EF4-FFF2-40B4-BE49-F238E27FC236}">
                <a16:creationId xmlns:a16="http://schemas.microsoft.com/office/drawing/2014/main" id="{DA984257-0D33-486F-BE3B-3ACDC13C2A47}"/>
              </a:ext>
            </a:extLst>
          </p:cNvPr>
          <p:cNvPicPr>
            <a:picLocks noChangeAspect="1"/>
          </p:cNvPicPr>
          <p:nvPr/>
        </p:nvPicPr>
        <p:blipFill>
          <a:blip r:embed="rId3"/>
          <a:stretch>
            <a:fillRect/>
          </a:stretch>
        </p:blipFill>
        <p:spPr>
          <a:xfrm>
            <a:off x="710382" y="1495525"/>
            <a:ext cx="1233354" cy="3608928"/>
          </a:xfrm>
          <a:prstGeom prst="rect">
            <a:avLst/>
          </a:prstGeom>
        </p:spPr>
      </p:pic>
      <p:pic>
        <p:nvPicPr>
          <p:cNvPr id="15" name="Picture 14">
            <a:extLst>
              <a:ext uri="{FF2B5EF4-FFF2-40B4-BE49-F238E27FC236}">
                <a16:creationId xmlns:a16="http://schemas.microsoft.com/office/drawing/2014/main" id="{4D60430E-95D3-466F-B0E8-F20FA97B8286}"/>
              </a:ext>
            </a:extLst>
          </p:cNvPr>
          <p:cNvPicPr>
            <a:picLocks noChangeAspect="1"/>
          </p:cNvPicPr>
          <p:nvPr/>
        </p:nvPicPr>
        <p:blipFill>
          <a:blip r:embed="rId4"/>
          <a:stretch>
            <a:fillRect/>
          </a:stretch>
        </p:blipFill>
        <p:spPr>
          <a:xfrm>
            <a:off x="2823806" y="1602373"/>
            <a:ext cx="6294168" cy="3541127"/>
          </a:xfrm>
          <a:prstGeom prst="rect">
            <a:avLst/>
          </a:prstGeom>
        </p:spPr>
      </p:pic>
    </p:spTree>
    <p:extLst>
      <p:ext uri="{BB962C8B-B14F-4D97-AF65-F5344CB8AC3E}">
        <p14:creationId xmlns:p14="http://schemas.microsoft.com/office/powerpoint/2010/main" val="354576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636174" y="100636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8191492" y="125260"/>
            <a:ext cx="2500846" cy="4547941"/>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AGENDA</a:t>
            </a:r>
            <a:endParaRPr dirty="0"/>
          </a:p>
        </p:txBody>
      </p:sp>
      <p:sp>
        <p:nvSpPr>
          <p:cNvPr id="675" name="Google Shape;675;p29"/>
          <p:cNvSpPr txBox="1">
            <a:spLocks noGrp="1"/>
          </p:cNvSpPr>
          <p:nvPr>
            <p:ph type="title" idx="2"/>
          </p:nvPr>
        </p:nvSpPr>
        <p:spPr>
          <a:xfrm>
            <a:off x="676159" y="1900024"/>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76" name="Google Shape;676;p29"/>
          <p:cNvSpPr txBox="1">
            <a:spLocks noGrp="1"/>
          </p:cNvSpPr>
          <p:nvPr>
            <p:ph type="title" idx="5"/>
          </p:nvPr>
        </p:nvSpPr>
        <p:spPr>
          <a:xfrm>
            <a:off x="676159" y="3471591"/>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77" name="Google Shape;677;p29"/>
          <p:cNvSpPr txBox="1">
            <a:spLocks noGrp="1"/>
          </p:cNvSpPr>
          <p:nvPr>
            <p:ph type="title" idx="7"/>
          </p:nvPr>
        </p:nvSpPr>
        <p:spPr>
          <a:xfrm>
            <a:off x="7417947" y="800868"/>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78" name="Google Shape;678;p29"/>
          <p:cNvSpPr txBox="1">
            <a:spLocks noGrp="1"/>
          </p:cNvSpPr>
          <p:nvPr>
            <p:ph type="title" idx="9"/>
          </p:nvPr>
        </p:nvSpPr>
        <p:spPr>
          <a:xfrm>
            <a:off x="7417937" y="2372435"/>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679" name="Google Shape;679;p29"/>
          <p:cNvCxnSpPr/>
          <p:nvPr/>
        </p:nvCxnSpPr>
        <p:spPr>
          <a:xfrm>
            <a:off x="7514910" y="13722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523351" y="2364647"/>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656603" y="2471378"/>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1754922" y="3321732"/>
            <a:ext cx="197498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Data Preparation</a:t>
            </a:r>
            <a:endParaRPr dirty="0"/>
          </a:p>
        </p:txBody>
      </p:sp>
      <p:sp>
        <p:nvSpPr>
          <p:cNvPr id="683" name="Google Shape;683;p29"/>
          <p:cNvSpPr txBox="1">
            <a:spLocks noGrp="1"/>
          </p:cNvSpPr>
          <p:nvPr>
            <p:ph type="ctrTitle"/>
          </p:nvPr>
        </p:nvSpPr>
        <p:spPr>
          <a:xfrm>
            <a:off x="1754922" y="17754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Objective</a:t>
            </a:r>
            <a:endParaRPr dirty="0"/>
          </a:p>
        </p:txBody>
      </p:sp>
      <p:sp>
        <p:nvSpPr>
          <p:cNvPr id="684" name="Google Shape;684;p29"/>
          <p:cNvSpPr txBox="1">
            <a:spLocks noGrp="1"/>
          </p:cNvSpPr>
          <p:nvPr>
            <p:ph type="subTitle" idx="1"/>
          </p:nvPr>
        </p:nvSpPr>
        <p:spPr>
          <a:xfrm>
            <a:off x="1754922" y="21851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Practical motivation to the “interesting problem”</a:t>
            </a:r>
          </a:p>
          <a:p>
            <a:pPr marL="0" lvl="0" indent="0" algn="l" rtl="0">
              <a:spcBef>
                <a:spcPts val="0"/>
              </a:spcBef>
              <a:spcAft>
                <a:spcPts val="0"/>
              </a:spcAft>
              <a:buNone/>
            </a:pPr>
            <a:r>
              <a:rPr lang="en-SG" dirty="0"/>
              <a:t>What to accomplish?</a:t>
            </a:r>
            <a:endParaRPr dirty="0"/>
          </a:p>
        </p:txBody>
      </p:sp>
      <p:sp>
        <p:nvSpPr>
          <p:cNvPr id="685" name="Google Shape;685;p29"/>
          <p:cNvSpPr txBox="1">
            <a:spLocks noGrp="1"/>
          </p:cNvSpPr>
          <p:nvPr>
            <p:ph type="subTitle" idx="4"/>
          </p:nvPr>
        </p:nvSpPr>
        <p:spPr>
          <a:xfrm>
            <a:off x="1754922" y="37348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Exploration &amp; Cleansing</a:t>
            </a:r>
            <a:endParaRPr dirty="0"/>
          </a:p>
        </p:txBody>
      </p:sp>
      <p:sp>
        <p:nvSpPr>
          <p:cNvPr id="686" name="Google Shape;686;p29"/>
          <p:cNvSpPr txBox="1">
            <a:spLocks noGrp="1"/>
          </p:cNvSpPr>
          <p:nvPr>
            <p:ph type="ctrTitle" idx="6"/>
          </p:nvPr>
        </p:nvSpPr>
        <p:spPr>
          <a:xfrm>
            <a:off x="4783364" y="679646"/>
            <a:ext cx="2459758"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DS/ML Tools</a:t>
            </a:r>
            <a:endParaRPr dirty="0"/>
          </a:p>
        </p:txBody>
      </p:sp>
      <p:sp>
        <p:nvSpPr>
          <p:cNvPr id="687" name="Google Shape;687;p29"/>
          <p:cNvSpPr txBox="1">
            <a:spLocks noGrp="1"/>
          </p:cNvSpPr>
          <p:nvPr>
            <p:ph type="ctrTitle" idx="8"/>
          </p:nvPr>
        </p:nvSpPr>
        <p:spPr>
          <a:xfrm>
            <a:off x="5481341" y="2222576"/>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Exploratory Data Analysis</a:t>
            </a:r>
            <a:endParaRPr dirty="0"/>
          </a:p>
        </p:txBody>
      </p:sp>
      <p:sp>
        <p:nvSpPr>
          <p:cNvPr id="688" name="Google Shape;688;p29"/>
          <p:cNvSpPr txBox="1">
            <a:spLocks noGrp="1"/>
          </p:cNvSpPr>
          <p:nvPr>
            <p:ph type="subTitle" idx="13"/>
          </p:nvPr>
        </p:nvSpPr>
        <p:spPr>
          <a:xfrm>
            <a:off x="4800341" y="1086029"/>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TF-IDF, Cosine-Similarity, K-NN, Doc2Vec, PCA, </a:t>
            </a:r>
            <a:r>
              <a:rPr lang="en-SG" dirty="0" err="1"/>
              <a:t>Tensorboard</a:t>
            </a:r>
            <a:endParaRPr dirty="0"/>
          </a:p>
        </p:txBody>
      </p:sp>
      <p:sp>
        <p:nvSpPr>
          <p:cNvPr id="689" name="Google Shape;689;p29"/>
          <p:cNvSpPr txBox="1">
            <a:spLocks noGrp="1"/>
          </p:cNvSpPr>
          <p:nvPr>
            <p:ph type="subTitle" idx="14"/>
          </p:nvPr>
        </p:nvSpPr>
        <p:spPr>
          <a:xfrm>
            <a:off x="4800341" y="2622873"/>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Visualisation of the results</a:t>
            </a:r>
            <a:br>
              <a:rPr lang="en-SG" dirty="0"/>
            </a:br>
            <a:r>
              <a:rPr lang="en-SG" dirty="0" err="1"/>
              <a:t>Tensorboard</a:t>
            </a:r>
            <a:r>
              <a:rPr lang="en-SG" dirty="0"/>
              <a:t>, </a:t>
            </a:r>
            <a:r>
              <a:rPr lang="en-SG" dirty="0" err="1"/>
              <a:t>GoogleMaps</a:t>
            </a:r>
            <a:r>
              <a:rPr lang="en-SG" dirty="0"/>
              <a:t>, </a:t>
            </a:r>
            <a:r>
              <a:rPr lang="en-SG" dirty="0" err="1"/>
              <a:t>Calplot</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676153" y="3463815"/>
            <a:ext cx="737100" cy="0"/>
          </a:xfrm>
          <a:prstGeom prst="straightConnector1">
            <a:avLst/>
          </a:prstGeom>
          <a:noFill/>
          <a:ln w="9525" cap="flat" cmpd="sng">
            <a:solidFill>
              <a:schemeClr val="accent5"/>
            </a:solidFill>
            <a:prstDash val="solid"/>
            <a:round/>
            <a:headEnd type="diamond" w="lg" len="lg"/>
            <a:tailEnd type="none" w="lg" len="lg"/>
          </a:ln>
        </p:spPr>
      </p:cxnSp>
      <p:sp>
        <p:nvSpPr>
          <p:cNvPr id="339" name="Google Shape;678;p29">
            <a:extLst>
              <a:ext uri="{FF2B5EF4-FFF2-40B4-BE49-F238E27FC236}">
                <a16:creationId xmlns:a16="http://schemas.microsoft.com/office/drawing/2014/main" id="{B973F2D2-6856-46C4-8D5E-DF5F3B76D733}"/>
              </a:ext>
            </a:extLst>
          </p:cNvPr>
          <p:cNvSpPr txBox="1">
            <a:spLocks/>
          </p:cNvSpPr>
          <p:nvPr/>
        </p:nvSpPr>
        <p:spPr>
          <a:xfrm>
            <a:off x="7419167" y="3464428"/>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05</a:t>
            </a:r>
          </a:p>
        </p:txBody>
      </p:sp>
      <p:cxnSp>
        <p:nvCxnSpPr>
          <p:cNvPr id="340" name="Google Shape;680;p29">
            <a:extLst>
              <a:ext uri="{FF2B5EF4-FFF2-40B4-BE49-F238E27FC236}">
                <a16:creationId xmlns:a16="http://schemas.microsoft.com/office/drawing/2014/main" id="{24720852-E660-49E3-8C29-E1810C8F8F13}"/>
              </a:ext>
            </a:extLst>
          </p:cNvPr>
          <p:cNvCxnSpPr/>
          <p:nvPr/>
        </p:nvCxnSpPr>
        <p:spPr>
          <a:xfrm>
            <a:off x="7524581" y="3456640"/>
            <a:ext cx="8472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87;p29">
            <a:extLst>
              <a:ext uri="{FF2B5EF4-FFF2-40B4-BE49-F238E27FC236}">
                <a16:creationId xmlns:a16="http://schemas.microsoft.com/office/drawing/2014/main" id="{D74058E0-46CC-484B-BAFA-32F83FABA9C0}"/>
              </a:ext>
            </a:extLst>
          </p:cNvPr>
          <p:cNvSpPr txBox="1">
            <a:spLocks/>
          </p:cNvSpPr>
          <p:nvPr/>
        </p:nvSpPr>
        <p:spPr>
          <a:xfrm>
            <a:off x="5482571" y="3314569"/>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Conclusion</a:t>
            </a:r>
          </a:p>
        </p:txBody>
      </p:sp>
      <p:sp>
        <p:nvSpPr>
          <p:cNvPr id="342" name="Google Shape;689;p29">
            <a:extLst>
              <a:ext uri="{FF2B5EF4-FFF2-40B4-BE49-F238E27FC236}">
                <a16:creationId xmlns:a16="http://schemas.microsoft.com/office/drawing/2014/main" id="{9323AD5C-4764-44C2-ACFB-BE220681BA8A}"/>
              </a:ext>
            </a:extLst>
          </p:cNvPr>
          <p:cNvSpPr txBox="1">
            <a:spLocks/>
          </p:cNvSpPr>
          <p:nvPr/>
        </p:nvSpPr>
        <p:spPr>
          <a:xfrm>
            <a:off x="4801571" y="3714866"/>
            <a:ext cx="2434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dirty="0"/>
              <a:t>Objectives met?</a:t>
            </a:r>
          </a:p>
          <a:p>
            <a:pPr marL="0" indent="0"/>
            <a:r>
              <a:rPr lang="en-SG" dirty="0"/>
              <a:t>Interesting outcomes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K-NN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K-Nearest Neighbours</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Listings are in vector form</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Points on graph</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Find Nearest </a:t>
            </a:r>
            <a:r>
              <a:rPr lang="en-US" sz="1800" dirty="0" err="1">
                <a:solidFill>
                  <a:schemeClr val="dk1"/>
                </a:solidFill>
                <a:latin typeface="Muli"/>
                <a:ea typeface="Muli"/>
                <a:cs typeface="Muli"/>
                <a:sym typeface="Muli"/>
              </a:rPr>
              <a:t>neighbours</a:t>
            </a:r>
            <a:r>
              <a:rPr lang="en-US" sz="1800" dirty="0">
                <a:solidFill>
                  <a:schemeClr val="dk1"/>
                </a:solidFill>
                <a:latin typeface="Muli"/>
                <a:ea typeface="Muli"/>
                <a:cs typeface="Muli"/>
                <a:sym typeface="Muli"/>
              </a:rPr>
              <a:t> of “User-Input point” -&gt; Using Euclidean distance</a:t>
            </a:r>
            <a:endParaRPr lang="en-US" sz="2000" dirty="0">
              <a:solidFill>
                <a:schemeClr val="dk1"/>
              </a:solidFill>
              <a:latin typeface="Muli"/>
              <a:ea typeface="Muli"/>
              <a:cs typeface="Muli"/>
              <a:sym typeface="Muli"/>
            </a:endParaRPr>
          </a:p>
        </p:txBody>
      </p:sp>
      <p:sp>
        <p:nvSpPr>
          <p:cNvPr id="15" name="Oval 14">
            <a:extLst>
              <a:ext uri="{FF2B5EF4-FFF2-40B4-BE49-F238E27FC236}">
                <a16:creationId xmlns:a16="http://schemas.microsoft.com/office/drawing/2014/main" id="{FB14729B-6BDC-433F-BB94-14E3AD709458}"/>
              </a:ext>
            </a:extLst>
          </p:cNvPr>
          <p:cNvSpPr/>
          <p:nvPr/>
        </p:nvSpPr>
        <p:spPr>
          <a:xfrm>
            <a:off x="6307008" y="336386"/>
            <a:ext cx="1439186" cy="134874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CBC3D43-E62A-4D87-BC3F-A05930794E3A}"/>
              </a:ext>
            </a:extLst>
          </p:cNvPr>
          <p:cNvSpPr/>
          <p:nvPr/>
        </p:nvSpPr>
        <p:spPr>
          <a:xfrm>
            <a:off x="6915084" y="866738"/>
            <a:ext cx="4572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C074D0-07FD-45D6-9C5C-6EB12652325C}"/>
              </a:ext>
            </a:extLst>
          </p:cNvPr>
          <p:cNvSpPr/>
          <p:nvPr/>
        </p:nvSpPr>
        <p:spPr>
          <a:xfrm>
            <a:off x="6923201" y="685382"/>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7629CF-E321-4771-809D-ABD90DF80D3D}"/>
              </a:ext>
            </a:extLst>
          </p:cNvPr>
          <p:cNvSpPr/>
          <p:nvPr/>
        </p:nvSpPr>
        <p:spPr>
          <a:xfrm>
            <a:off x="7099488" y="88959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F2A6BB1-27DB-42F2-8AFD-E3F04B029424}"/>
              </a:ext>
            </a:extLst>
          </p:cNvPr>
          <p:cNvSpPr/>
          <p:nvPr/>
        </p:nvSpPr>
        <p:spPr>
          <a:xfrm>
            <a:off x="7320464" y="51830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C16763-9C79-43D0-BF36-F084C5702D92}"/>
              </a:ext>
            </a:extLst>
          </p:cNvPr>
          <p:cNvSpPr/>
          <p:nvPr/>
        </p:nvSpPr>
        <p:spPr>
          <a:xfrm>
            <a:off x="6980882" y="11761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79D978-0345-4840-B889-CD1814F5B980}"/>
              </a:ext>
            </a:extLst>
          </p:cNvPr>
          <p:cNvSpPr/>
          <p:nvPr/>
        </p:nvSpPr>
        <p:spPr>
          <a:xfrm>
            <a:off x="6623471" y="731101"/>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B7778B-D03C-4CE1-AAF0-0704EB23B12E}"/>
              </a:ext>
            </a:extLst>
          </p:cNvPr>
          <p:cNvSpPr/>
          <p:nvPr/>
        </p:nvSpPr>
        <p:spPr>
          <a:xfrm>
            <a:off x="6980881" y="150986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E54E92-414D-470C-98A8-32666CAB54ED}"/>
              </a:ext>
            </a:extLst>
          </p:cNvPr>
          <p:cNvSpPr/>
          <p:nvPr/>
        </p:nvSpPr>
        <p:spPr>
          <a:xfrm>
            <a:off x="6669190" y="103285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4D60CC-3E6A-4622-A062-D518415544F5}"/>
              </a:ext>
            </a:extLst>
          </p:cNvPr>
          <p:cNvSpPr/>
          <p:nvPr/>
        </p:nvSpPr>
        <p:spPr>
          <a:xfrm>
            <a:off x="7291511" y="14428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4AA65F-47EE-412D-93BA-7F9623A05D63}"/>
              </a:ext>
            </a:extLst>
          </p:cNvPr>
          <p:cNvSpPr/>
          <p:nvPr/>
        </p:nvSpPr>
        <p:spPr>
          <a:xfrm>
            <a:off x="7617648" y="889597"/>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C069722-F039-48A5-876A-EC1E862F8BB3}"/>
              </a:ext>
            </a:extLst>
          </p:cNvPr>
          <p:cNvSpPr/>
          <p:nvPr/>
        </p:nvSpPr>
        <p:spPr>
          <a:xfrm>
            <a:off x="6540180" y="564022"/>
            <a:ext cx="697457" cy="705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5CBB710-7145-43E5-B2B4-9F7D84D8CD6F}"/>
              </a:ext>
            </a:extLst>
          </p:cNvPr>
          <p:cNvPicPr>
            <a:picLocks noChangeAspect="1"/>
          </p:cNvPicPr>
          <p:nvPr/>
        </p:nvPicPr>
        <p:blipFill>
          <a:blip r:embed="rId3"/>
          <a:stretch>
            <a:fillRect/>
          </a:stretch>
        </p:blipFill>
        <p:spPr>
          <a:xfrm>
            <a:off x="1807396" y="2325198"/>
            <a:ext cx="5740170" cy="2777852"/>
          </a:xfrm>
          <a:prstGeom prst="rect">
            <a:avLst/>
          </a:prstGeom>
        </p:spPr>
      </p:pic>
    </p:spTree>
    <p:extLst>
      <p:ext uri="{BB962C8B-B14F-4D97-AF65-F5344CB8AC3E}">
        <p14:creationId xmlns:p14="http://schemas.microsoft.com/office/powerpoint/2010/main" val="353108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Word2Vec (Skip-Gram, Window-Size=2)</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Simple 2 layer neural network model</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Group similar words together</a:t>
            </a:r>
            <a:endParaRPr lang="en-US" sz="2000" dirty="0">
              <a:solidFill>
                <a:schemeClr val="dk1"/>
              </a:solidFill>
              <a:latin typeface="Muli"/>
              <a:ea typeface="Muli"/>
              <a:cs typeface="Muli"/>
              <a:sym typeface="Muli"/>
            </a:endParaRPr>
          </a:p>
        </p:txBody>
      </p:sp>
      <p:sp>
        <p:nvSpPr>
          <p:cNvPr id="30" name="Rectangle 29">
            <a:extLst>
              <a:ext uri="{FF2B5EF4-FFF2-40B4-BE49-F238E27FC236}">
                <a16:creationId xmlns:a16="http://schemas.microsoft.com/office/drawing/2014/main" id="{1BA4F378-73A5-4F01-B48E-291805F9768C}"/>
              </a:ext>
            </a:extLst>
          </p:cNvPr>
          <p:cNvSpPr/>
          <p:nvPr/>
        </p:nvSpPr>
        <p:spPr>
          <a:xfrm>
            <a:off x="2546406" y="2560260"/>
            <a:ext cx="482048" cy="2047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17C9732-3CA7-4F3B-9944-7F08249DBF8E}"/>
              </a:ext>
            </a:extLst>
          </p:cNvPr>
          <p:cNvSpPr/>
          <p:nvPr/>
        </p:nvSpPr>
        <p:spPr>
          <a:xfrm>
            <a:off x="3771805" y="2714149"/>
            <a:ext cx="583523" cy="1983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02D6CA0-6127-4332-9091-56FD67751304}"/>
              </a:ext>
            </a:extLst>
          </p:cNvPr>
          <p:cNvSpPr/>
          <p:nvPr/>
        </p:nvSpPr>
        <p:spPr>
          <a:xfrm>
            <a:off x="5024562" y="2396265"/>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7366622E-BF14-46CD-A0BA-9285164AD819}"/>
              </a:ext>
            </a:extLst>
          </p:cNvPr>
          <p:cNvSpPr txBox="1"/>
          <p:nvPr/>
        </p:nvSpPr>
        <p:spPr>
          <a:xfrm>
            <a:off x="2497089" y="2211897"/>
            <a:ext cx="601318" cy="307777"/>
          </a:xfrm>
          <a:prstGeom prst="rect">
            <a:avLst/>
          </a:prstGeom>
          <a:solidFill>
            <a:schemeClr val="bg1"/>
          </a:solidFill>
          <a:ln>
            <a:noFill/>
          </a:ln>
        </p:spPr>
        <p:txBody>
          <a:bodyPr wrap="square" rtlCol="0">
            <a:spAutoFit/>
          </a:bodyPr>
          <a:lstStyle/>
          <a:p>
            <a:r>
              <a:rPr lang="en-SG" dirty="0">
                <a:solidFill>
                  <a:schemeClr val="tx1"/>
                </a:solidFill>
              </a:rPr>
              <a:t>Input</a:t>
            </a:r>
            <a:endParaRPr lang="en-US" dirty="0">
              <a:solidFill>
                <a:schemeClr val="tx1"/>
              </a:solidFill>
            </a:endParaRPr>
          </a:p>
        </p:txBody>
      </p:sp>
      <p:sp>
        <p:nvSpPr>
          <p:cNvPr id="35" name="TextBox 34">
            <a:extLst>
              <a:ext uri="{FF2B5EF4-FFF2-40B4-BE49-F238E27FC236}">
                <a16:creationId xmlns:a16="http://schemas.microsoft.com/office/drawing/2014/main" id="{51E969EB-B0F8-4B2F-845A-70FC4A6A7237}"/>
              </a:ext>
            </a:extLst>
          </p:cNvPr>
          <p:cNvSpPr txBox="1"/>
          <p:nvPr/>
        </p:nvSpPr>
        <p:spPr>
          <a:xfrm>
            <a:off x="4967196" y="2071766"/>
            <a:ext cx="796459" cy="307777"/>
          </a:xfrm>
          <a:prstGeom prst="rect">
            <a:avLst/>
          </a:prstGeom>
          <a:solidFill>
            <a:schemeClr val="bg1"/>
          </a:solidFill>
          <a:ln>
            <a:noFill/>
          </a:ln>
        </p:spPr>
        <p:txBody>
          <a:bodyPr wrap="square" rtlCol="0">
            <a:spAutoFit/>
          </a:bodyPr>
          <a:lstStyle/>
          <a:p>
            <a:r>
              <a:rPr lang="en-SG" dirty="0">
                <a:solidFill>
                  <a:schemeClr val="tx1"/>
                </a:solidFill>
              </a:rPr>
              <a:t>Output</a:t>
            </a:r>
            <a:endParaRPr lang="en-US" dirty="0">
              <a:solidFill>
                <a:schemeClr val="tx1"/>
              </a:solidFill>
            </a:endParaRPr>
          </a:p>
        </p:txBody>
      </p:sp>
      <p:sp>
        <p:nvSpPr>
          <p:cNvPr id="37" name="TextBox 36">
            <a:extLst>
              <a:ext uri="{FF2B5EF4-FFF2-40B4-BE49-F238E27FC236}">
                <a16:creationId xmlns:a16="http://schemas.microsoft.com/office/drawing/2014/main" id="{E13EE152-CF20-4974-9F25-C33DFBDCE1CF}"/>
              </a:ext>
            </a:extLst>
          </p:cNvPr>
          <p:cNvSpPr txBox="1"/>
          <p:nvPr/>
        </p:nvSpPr>
        <p:spPr>
          <a:xfrm>
            <a:off x="3736422" y="2406371"/>
            <a:ext cx="817988" cy="307777"/>
          </a:xfrm>
          <a:prstGeom prst="rect">
            <a:avLst/>
          </a:prstGeom>
          <a:solidFill>
            <a:schemeClr val="bg1"/>
          </a:solidFill>
          <a:ln>
            <a:noFill/>
          </a:ln>
        </p:spPr>
        <p:txBody>
          <a:bodyPr wrap="square" rtlCol="0">
            <a:spAutoFit/>
          </a:bodyPr>
          <a:lstStyle/>
          <a:p>
            <a:r>
              <a:rPr lang="en-SG" dirty="0">
                <a:solidFill>
                  <a:schemeClr val="tx1"/>
                </a:solidFill>
              </a:rPr>
              <a:t>Hidden</a:t>
            </a:r>
            <a:endParaRPr lang="en-US" dirty="0">
              <a:solidFill>
                <a:schemeClr val="tx1"/>
              </a:solidFill>
            </a:endParaRPr>
          </a:p>
        </p:txBody>
      </p:sp>
      <p:sp>
        <p:nvSpPr>
          <p:cNvPr id="38" name="Oval 37">
            <a:extLst>
              <a:ext uri="{FF2B5EF4-FFF2-40B4-BE49-F238E27FC236}">
                <a16:creationId xmlns:a16="http://schemas.microsoft.com/office/drawing/2014/main" id="{FCB6EAC0-2C71-4943-9AF9-240C6139484D}"/>
              </a:ext>
            </a:extLst>
          </p:cNvPr>
          <p:cNvSpPr/>
          <p:nvPr/>
        </p:nvSpPr>
        <p:spPr>
          <a:xfrm>
            <a:off x="2645798" y="2629751"/>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endParaRPr lang="en-US" dirty="0">
              <a:solidFill>
                <a:schemeClr val="tx1"/>
              </a:solidFill>
            </a:endParaRPr>
          </a:p>
        </p:txBody>
      </p:sp>
      <p:sp>
        <p:nvSpPr>
          <p:cNvPr id="39" name="Oval 38">
            <a:extLst>
              <a:ext uri="{FF2B5EF4-FFF2-40B4-BE49-F238E27FC236}">
                <a16:creationId xmlns:a16="http://schemas.microsoft.com/office/drawing/2014/main" id="{3C7E257A-9CDC-4CD1-9DC9-4AF5D28B2B9A}"/>
              </a:ext>
            </a:extLst>
          </p:cNvPr>
          <p:cNvSpPr/>
          <p:nvPr/>
        </p:nvSpPr>
        <p:spPr>
          <a:xfrm>
            <a:off x="2647683" y="3095189"/>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0" name="Oval 39">
            <a:extLst>
              <a:ext uri="{FF2B5EF4-FFF2-40B4-BE49-F238E27FC236}">
                <a16:creationId xmlns:a16="http://schemas.microsoft.com/office/drawing/2014/main" id="{C29521D2-B427-4D97-93D4-CD0679851978}"/>
              </a:ext>
            </a:extLst>
          </p:cNvPr>
          <p:cNvSpPr/>
          <p:nvPr/>
        </p:nvSpPr>
        <p:spPr>
          <a:xfrm>
            <a:off x="2643176" y="3541626"/>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1" name="Oval 40">
            <a:extLst>
              <a:ext uri="{FF2B5EF4-FFF2-40B4-BE49-F238E27FC236}">
                <a16:creationId xmlns:a16="http://schemas.microsoft.com/office/drawing/2014/main" id="{992871A1-4BC2-4611-95E5-9A89D70627FA}"/>
              </a:ext>
            </a:extLst>
          </p:cNvPr>
          <p:cNvSpPr/>
          <p:nvPr/>
        </p:nvSpPr>
        <p:spPr>
          <a:xfrm>
            <a:off x="2640828" y="4019068"/>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2" name="TextBox 41">
            <a:extLst>
              <a:ext uri="{FF2B5EF4-FFF2-40B4-BE49-F238E27FC236}">
                <a16:creationId xmlns:a16="http://schemas.microsoft.com/office/drawing/2014/main" id="{092DF4FB-F996-4700-9F27-C499E2806069}"/>
              </a:ext>
            </a:extLst>
          </p:cNvPr>
          <p:cNvSpPr txBox="1"/>
          <p:nvPr/>
        </p:nvSpPr>
        <p:spPr>
          <a:xfrm>
            <a:off x="2048972" y="3006120"/>
            <a:ext cx="409867" cy="307777"/>
          </a:xfrm>
          <a:prstGeom prst="rect">
            <a:avLst/>
          </a:prstGeom>
          <a:solidFill>
            <a:schemeClr val="bg1"/>
          </a:solidFill>
          <a:ln>
            <a:noFill/>
          </a:ln>
        </p:spPr>
        <p:txBody>
          <a:bodyPr wrap="square" rtlCol="0">
            <a:spAutoFit/>
          </a:bodyPr>
          <a:lstStyle/>
          <a:p>
            <a:r>
              <a:rPr lang="en-SG" dirty="0">
                <a:solidFill>
                  <a:schemeClr val="tx1"/>
                </a:solidFill>
              </a:rPr>
              <a:t>I </a:t>
            </a:r>
            <a:endParaRPr lang="en-US" dirty="0">
              <a:solidFill>
                <a:schemeClr val="tx1"/>
              </a:solidFill>
            </a:endParaRPr>
          </a:p>
        </p:txBody>
      </p:sp>
      <p:sp>
        <p:nvSpPr>
          <p:cNvPr id="43" name="Oval 42">
            <a:extLst>
              <a:ext uri="{FF2B5EF4-FFF2-40B4-BE49-F238E27FC236}">
                <a16:creationId xmlns:a16="http://schemas.microsoft.com/office/drawing/2014/main" id="{D9C57470-D6F8-46CB-93DD-FEEAD7DE43F9}"/>
              </a:ext>
            </a:extLst>
          </p:cNvPr>
          <p:cNvSpPr/>
          <p:nvPr/>
        </p:nvSpPr>
        <p:spPr>
          <a:xfrm>
            <a:off x="5101499" y="361136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4" name="Oval 43">
            <a:extLst>
              <a:ext uri="{FF2B5EF4-FFF2-40B4-BE49-F238E27FC236}">
                <a16:creationId xmlns:a16="http://schemas.microsoft.com/office/drawing/2014/main" id="{2EC1379E-2D8F-48CF-82A4-84EFD1D3209D}"/>
              </a:ext>
            </a:extLst>
          </p:cNvPr>
          <p:cNvSpPr/>
          <p:nvPr/>
        </p:nvSpPr>
        <p:spPr>
          <a:xfrm>
            <a:off x="5086707" y="422124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45" name="Oval 44">
            <a:extLst>
              <a:ext uri="{FF2B5EF4-FFF2-40B4-BE49-F238E27FC236}">
                <a16:creationId xmlns:a16="http://schemas.microsoft.com/office/drawing/2014/main" id="{2812EDBD-0994-49F4-BBE4-26A6A36BDD1E}"/>
              </a:ext>
            </a:extLst>
          </p:cNvPr>
          <p:cNvSpPr/>
          <p:nvPr/>
        </p:nvSpPr>
        <p:spPr>
          <a:xfrm>
            <a:off x="5086706" y="3029820"/>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0.8</a:t>
            </a:r>
            <a:endParaRPr lang="en-US" sz="1000" dirty="0">
              <a:solidFill>
                <a:schemeClr val="tx1"/>
              </a:solidFill>
            </a:endParaRPr>
          </a:p>
        </p:txBody>
      </p:sp>
      <p:sp>
        <p:nvSpPr>
          <p:cNvPr id="46" name="Oval 45">
            <a:extLst>
              <a:ext uri="{FF2B5EF4-FFF2-40B4-BE49-F238E27FC236}">
                <a16:creationId xmlns:a16="http://schemas.microsoft.com/office/drawing/2014/main" id="{6D205846-EE03-4277-81A9-30AC845882A2}"/>
              </a:ext>
            </a:extLst>
          </p:cNvPr>
          <p:cNvSpPr/>
          <p:nvPr/>
        </p:nvSpPr>
        <p:spPr>
          <a:xfrm>
            <a:off x="5093049" y="2468046"/>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7" name="Oval 46">
            <a:extLst>
              <a:ext uri="{FF2B5EF4-FFF2-40B4-BE49-F238E27FC236}">
                <a16:creationId xmlns:a16="http://schemas.microsoft.com/office/drawing/2014/main" id="{F82AE9A3-6EAA-48C2-A9AD-63A8A69340B7}"/>
              </a:ext>
            </a:extLst>
          </p:cNvPr>
          <p:cNvSpPr/>
          <p:nvPr/>
        </p:nvSpPr>
        <p:spPr>
          <a:xfrm>
            <a:off x="3846819" y="2856473"/>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w1</a:t>
            </a:r>
            <a:endParaRPr lang="en-US" sz="800" dirty="0">
              <a:solidFill>
                <a:schemeClr val="tx1"/>
              </a:solidFill>
            </a:endParaRPr>
          </a:p>
        </p:txBody>
      </p:sp>
      <p:sp>
        <p:nvSpPr>
          <p:cNvPr id="48" name="Oval 47">
            <a:extLst>
              <a:ext uri="{FF2B5EF4-FFF2-40B4-BE49-F238E27FC236}">
                <a16:creationId xmlns:a16="http://schemas.microsoft.com/office/drawing/2014/main" id="{A7647529-1C32-448F-85BA-01D9FF1680CC}"/>
              </a:ext>
            </a:extLst>
          </p:cNvPr>
          <p:cNvSpPr/>
          <p:nvPr/>
        </p:nvSpPr>
        <p:spPr>
          <a:xfrm>
            <a:off x="3842954" y="3399951"/>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w2</a:t>
            </a:r>
            <a:endParaRPr lang="en-US" sz="800" dirty="0">
              <a:solidFill>
                <a:schemeClr val="tx1"/>
              </a:solidFill>
            </a:endParaRPr>
          </a:p>
        </p:txBody>
      </p:sp>
      <p:sp>
        <p:nvSpPr>
          <p:cNvPr id="49" name="Oval 48">
            <a:extLst>
              <a:ext uri="{FF2B5EF4-FFF2-40B4-BE49-F238E27FC236}">
                <a16:creationId xmlns:a16="http://schemas.microsoft.com/office/drawing/2014/main" id="{15094291-2080-41F6-B90A-B8BFD9DCCFDA}"/>
              </a:ext>
            </a:extLst>
          </p:cNvPr>
          <p:cNvSpPr/>
          <p:nvPr/>
        </p:nvSpPr>
        <p:spPr>
          <a:xfrm>
            <a:off x="3842954" y="3961540"/>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w3</a:t>
            </a:r>
            <a:endParaRPr lang="en-US" sz="800" dirty="0">
              <a:solidFill>
                <a:schemeClr val="tx1"/>
              </a:solidFill>
            </a:endParaRPr>
          </a:p>
        </p:txBody>
      </p:sp>
      <p:cxnSp>
        <p:nvCxnSpPr>
          <p:cNvPr id="50" name="Straight Connector 49">
            <a:extLst>
              <a:ext uri="{FF2B5EF4-FFF2-40B4-BE49-F238E27FC236}">
                <a16:creationId xmlns:a16="http://schemas.microsoft.com/office/drawing/2014/main" id="{CD5EE2A5-E770-49C5-9B8A-F0E5A61CD1DC}"/>
              </a:ext>
            </a:extLst>
          </p:cNvPr>
          <p:cNvCxnSpPr>
            <a:endCxn id="47" idx="2"/>
          </p:cNvCxnSpPr>
          <p:nvPr/>
        </p:nvCxnSpPr>
        <p:spPr>
          <a:xfrm>
            <a:off x="2940887" y="2783639"/>
            <a:ext cx="905932" cy="28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1A1545-1570-4177-9ECE-0FA8B45BDBF0}"/>
              </a:ext>
            </a:extLst>
          </p:cNvPr>
          <p:cNvCxnSpPr>
            <a:cxnSpLocks/>
          </p:cNvCxnSpPr>
          <p:nvPr/>
        </p:nvCxnSpPr>
        <p:spPr>
          <a:xfrm>
            <a:off x="2959536" y="2783639"/>
            <a:ext cx="871904" cy="774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EE34E5-9B2B-4921-BF88-A83FA544FD3D}"/>
              </a:ext>
            </a:extLst>
          </p:cNvPr>
          <p:cNvCxnSpPr>
            <a:cxnSpLocks/>
          </p:cNvCxnSpPr>
          <p:nvPr/>
        </p:nvCxnSpPr>
        <p:spPr>
          <a:xfrm>
            <a:off x="2962158" y="2783639"/>
            <a:ext cx="869282" cy="133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0F21CC-CDB1-4DA7-9967-C5A5A272387C}"/>
              </a:ext>
            </a:extLst>
          </p:cNvPr>
          <p:cNvCxnSpPr>
            <a:cxnSpLocks/>
          </p:cNvCxnSpPr>
          <p:nvPr/>
        </p:nvCxnSpPr>
        <p:spPr>
          <a:xfrm flipV="1">
            <a:off x="2953566" y="3067889"/>
            <a:ext cx="877874" cy="198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14875E-1E76-4ECD-96A3-CAE185643B01}"/>
              </a:ext>
            </a:extLst>
          </p:cNvPr>
          <p:cNvCxnSpPr>
            <a:cxnSpLocks/>
          </p:cNvCxnSpPr>
          <p:nvPr/>
        </p:nvCxnSpPr>
        <p:spPr>
          <a:xfrm>
            <a:off x="2954381" y="3257827"/>
            <a:ext cx="877059" cy="293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DA4CB-2B56-4866-90F1-2640E15A80B5}"/>
              </a:ext>
            </a:extLst>
          </p:cNvPr>
          <p:cNvCxnSpPr>
            <a:cxnSpLocks/>
          </p:cNvCxnSpPr>
          <p:nvPr/>
        </p:nvCxnSpPr>
        <p:spPr>
          <a:xfrm>
            <a:off x="2954381" y="3266881"/>
            <a:ext cx="877059" cy="856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0B9659-23C4-443E-8A6E-E67E0F2D0AAE}"/>
              </a:ext>
            </a:extLst>
          </p:cNvPr>
          <p:cNvCxnSpPr>
            <a:cxnSpLocks/>
            <a:endCxn id="47" idx="2"/>
          </p:cNvCxnSpPr>
          <p:nvPr/>
        </p:nvCxnSpPr>
        <p:spPr>
          <a:xfrm flipV="1">
            <a:off x="2954381" y="3067889"/>
            <a:ext cx="892438" cy="629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5FDF6C-F4D3-4A56-9D31-3DE7D0D12766}"/>
              </a:ext>
            </a:extLst>
          </p:cNvPr>
          <p:cNvCxnSpPr>
            <a:cxnSpLocks/>
          </p:cNvCxnSpPr>
          <p:nvPr/>
        </p:nvCxnSpPr>
        <p:spPr>
          <a:xfrm flipV="1">
            <a:off x="2954381" y="3566029"/>
            <a:ext cx="876401" cy="121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B9BDCC-636B-47FC-ACB3-DB9DCDB8462E}"/>
              </a:ext>
            </a:extLst>
          </p:cNvPr>
          <p:cNvCxnSpPr>
            <a:cxnSpLocks/>
            <a:stCxn id="40" idx="6"/>
            <a:endCxn id="49" idx="2"/>
          </p:cNvCxnSpPr>
          <p:nvPr/>
        </p:nvCxnSpPr>
        <p:spPr>
          <a:xfrm>
            <a:off x="2936380" y="3695515"/>
            <a:ext cx="906574" cy="47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3D2257-A691-454E-A27F-074BD7B2E9C2}"/>
              </a:ext>
            </a:extLst>
          </p:cNvPr>
          <p:cNvCxnSpPr>
            <a:cxnSpLocks/>
          </p:cNvCxnSpPr>
          <p:nvPr/>
        </p:nvCxnSpPr>
        <p:spPr>
          <a:xfrm flipV="1">
            <a:off x="2949874" y="3075425"/>
            <a:ext cx="862353" cy="1119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D45B3B-9E19-45EA-8D55-166470731CB4}"/>
              </a:ext>
            </a:extLst>
          </p:cNvPr>
          <p:cNvCxnSpPr>
            <a:cxnSpLocks/>
            <a:stCxn id="41" idx="6"/>
          </p:cNvCxnSpPr>
          <p:nvPr/>
        </p:nvCxnSpPr>
        <p:spPr>
          <a:xfrm flipV="1">
            <a:off x="2934032" y="3573391"/>
            <a:ext cx="896750" cy="599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8A148D7-5D95-4FB7-B470-8828022FFCA2}"/>
              </a:ext>
            </a:extLst>
          </p:cNvPr>
          <p:cNvCxnSpPr>
            <a:cxnSpLocks/>
            <a:stCxn id="41" idx="6"/>
            <a:endCxn id="49" idx="2"/>
          </p:cNvCxnSpPr>
          <p:nvPr/>
        </p:nvCxnSpPr>
        <p:spPr>
          <a:xfrm flipV="1">
            <a:off x="2934032" y="4172956"/>
            <a:ext cx="90892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B3A627-2602-4820-A2C4-30B0C7B54486}"/>
              </a:ext>
            </a:extLst>
          </p:cNvPr>
          <p:cNvCxnSpPr>
            <a:cxnSpLocks/>
            <a:stCxn id="47" idx="6"/>
            <a:endCxn id="46" idx="2"/>
          </p:cNvCxnSpPr>
          <p:nvPr/>
        </p:nvCxnSpPr>
        <p:spPr>
          <a:xfrm flipV="1">
            <a:off x="4296590" y="2724021"/>
            <a:ext cx="796459" cy="343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7DFC61-3050-4914-893C-5B8E2278C2E0}"/>
              </a:ext>
            </a:extLst>
          </p:cNvPr>
          <p:cNvCxnSpPr>
            <a:cxnSpLocks/>
            <a:stCxn id="47" idx="6"/>
            <a:endCxn id="45" idx="2"/>
          </p:cNvCxnSpPr>
          <p:nvPr/>
        </p:nvCxnSpPr>
        <p:spPr>
          <a:xfrm>
            <a:off x="4296590" y="3067889"/>
            <a:ext cx="790116" cy="21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FF82DFC-ECE6-40B2-A5E0-8FC48A3127BF}"/>
              </a:ext>
            </a:extLst>
          </p:cNvPr>
          <p:cNvCxnSpPr>
            <a:cxnSpLocks/>
            <a:stCxn id="47" idx="6"/>
            <a:endCxn id="43" idx="2"/>
          </p:cNvCxnSpPr>
          <p:nvPr/>
        </p:nvCxnSpPr>
        <p:spPr>
          <a:xfrm>
            <a:off x="4296590" y="3067889"/>
            <a:ext cx="804909" cy="799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BF139-6EE2-44B8-89B0-20A91E5B1A53}"/>
              </a:ext>
            </a:extLst>
          </p:cNvPr>
          <p:cNvCxnSpPr>
            <a:cxnSpLocks/>
            <a:stCxn id="47" idx="6"/>
            <a:endCxn id="44" idx="2"/>
          </p:cNvCxnSpPr>
          <p:nvPr/>
        </p:nvCxnSpPr>
        <p:spPr>
          <a:xfrm>
            <a:off x="4296590" y="3067889"/>
            <a:ext cx="790117" cy="140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8AD8B0-0174-4AD1-8B9B-BBDBB4D93222}"/>
              </a:ext>
            </a:extLst>
          </p:cNvPr>
          <p:cNvCxnSpPr>
            <a:cxnSpLocks/>
            <a:stCxn id="48" idx="6"/>
            <a:endCxn id="46" idx="2"/>
          </p:cNvCxnSpPr>
          <p:nvPr/>
        </p:nvCxnSpPr>
        <p:spPr>
          <a:xfrm flipV="1">
            <a:off x="4292725" y="2724021"/>
            <a:ext cx="800324" cy="887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CFD5B0-6B7D-4664-89E8-DE62C7A3DC60}"/>
              </a:ext>
            </a:extLst>
          </p:cNvPr>
          <p:cNvCxnSpPr>
            <a:cxnSpLocks/>
            <a:stCxn id="48" idx="6"/>
            <a:endCxn id="45" idx="2"/>
          </p:cNvCxnSpPr>
          <p:nvPr/>
        </p:nvCxnSpPr>
        <p:spPr>
          <a:xfrm flipV="1">
            <a:off x="4292725" y="3285795"/>
            <a:ext cx="793981" cy="32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5982568-9680-4733-8E25-27361CE2FFCA}"/>
              </a:ext>
            </a:extLst>
          </p:cNvPr>
          <p:cNvCxnSpPr>
            <a:cxnSpLocks/>
            <a:stCxn id="48" idx="6"/>
            <a:endCxn id="43" idx="2"/>
          </p:cNvCxnSpPr>
          <p:nvPr/>
        </p:nvCxnSpPr>
        <p:spPr>
          <a:xfrm>
            <a:off x="4292725" y="3611367"/>
            <a:ext cx="808774" cy="25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9F2034-34C4-4EC5-AAE2-C87B9674A665}"/>
              </a:ext>
            </a:extLst>
          </p:cNvPr>
          <p:cNvCxnSpPr>
            <a:cxnSpLocks/>
            <a:stCxn id="49" idx="6"/>
            <a:endCxn id="44" idx="2"/>
          </p:cNvCxnSpPr>
          <p:nvPr/>
        </p:nvCxnSpPr>
        <p:spPr>
          <a:xfrm>
            <a:off x="4292725" y="4172956"/>
            <a:ext cx="793982" cy="304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014686-2B11-4A8B-BED3-576A5F46887D}"/>
              </a:ext>
            </a:extLst>
          </p:cNvPr>
          <p:cNvCxnSpPr>
            <a:cxnSpLocks/>
            <a:endCxn id="44" idx="2"/>
          </p:cNvCxnSpPr>
          <p:nvPr/>
        </p:nvCxnSpPr>
        <p:spPr>
          <a:xfrm>
            <a:off x="4307517" y="3617857"/>
            <a:ext cx="779190" cy="859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810E80-BD5E-4D1A-9DA3-B4874751FD68}"/>
              </a:ext>
            </a:extLst>
          </p:cNvPr>
          <p:cNvCxnSpPr>
            <a:cxnSpLocks/>
            <a:stCxn id="49" idx="6"/>
            <a:endCxn id="43" idx="2"/>
          </p:cNvCxnSpPr>
          <p:nvPr/>
        </p:nvCxnSpPr>
        <p:spPr>
          <a:xfrm flipV="1">
            <a:off x="4292725" y="3867342"/>
            <a:ext cx="808774" cy="305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9AB27E-8FC1-4B7F-A028-617E8DB9FBB9}"/>
              </a:ext>
            </a:extLst>
          </p:cNvPr>
          <p:cNvCxnSpPr>
            <a:cxnSpLocks/>
            <a:stCxn id="49" idx="6"/>
            <a:endCxn id="45" idx="2"/>
          </p:cNvCxnSpPr>
          <p:nvPr/>
        </p:nvCxnSpPr>
        <p:spPr>
          <a:xfrm flipV="1">
            <a:off x="4292725" y="3285795"/>
            <a:ext cx="793981" cy="887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D29671-ACF4-4D5B-844B-A9EDB0889E04}"/>
              </a:ext>
            </a:extLst>
          </p:cNvPr>
          <p:cNvCxnSpPr>
            <a:cxnSpLocks/>
            <a:stCxn id="49" idx="6"/>
            <a:endCxn id="46" idx="2"/>
          </p:cNvCxnSpPr>
          <p:nvPr/>
        </p:nvCxnSpPr>
        <p:spPr>
          <a:xfrm flipV="1">
            <a:off x="4292725" y="2724021"/>
            <a:ext cx="800324" cy="1448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381405-E8C3-441F-A14A-976968FA5812}"/>
              </a:ext>
            </a:extLst>
          </p:cNvPr>
          <p:cNvSpPr/>
          <p:nvPr/>
        </p:nvSpPr>
        <p:spPr>
          <a:xfrm>
            <a:off x="6163421" y="2396096"/>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a:extLst>
              <a:ext uri="{FF2B5EF4-FFF2-40B4-BE49-F238E27FC236}">
                <a16:creationId xmlns:a16="http://schemas.microsoft.com/office/drawing/2014/main" id="{F5B0B8CC-D895-4E14-81F2-CF446893C792}"/>
              </a:ext>
            </a:extLst>
          </p:cNvPr>
          <p:cNvSpPr/>
          <p:nvPr/>
        </p:nvSpPr>
        <p:spPr>
          <a:xfrm>
            <a:off x="6240358" y="361119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6" name="Oval 75">
            <a:extLst>
              <a:ext uri="{FF2B5EF4-FFF2-40B4-BE49-F238E27FC236}">
                <a16:creationId xmlns:a16="http://schemas.microsoft.com/office/drawing/2014/main" id="{CEAD3823-6836-4245-86D1-F02EC8341414}"/>
              </a:ext>
            </a:extLst>
          </p:cNvPr>
          <p:cNvSpPr/>
          <p:nvPr/>
        </p:nvSpPr>
        <p:spPr>
          <a:xfrm>
            <a:off x="6225566" y="422107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7" name="Oval 76">
            <a:extLst>
              <a:ext uri="{FF2B5EF4-FFF2-40B4-BE49-F238E27FC236}">
                <a16:creationId xmlns:a16="http://schemas.microsoft.com/office/drawing/2014/main" id="{3D1D4F25-EB37-4AC7-BBA1-ED1E80012C76}"/>
              </a:ext>
            </a:extLst>
          </p:cNvPr>
          <p:cNvSpPr/>
          <p:nvPr/>
        </p:nvSpPr>
        <p:spPr>
          <a:xfrm>
            <a:off x="6225565" y="3029651"/>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1</a:t>
            </a:r>
            <a:endParaRPr lang="en-US" sz="1000" dirty="0">
              <a:solidFill>
                <a:schemeClr val="tx1"/>
              </a:solidFill>
            </a:endParaRPr>
          </a:p>
        </p:txBody>
      </p:sp>
      <p:sp>
        <p:nvSpPr>
          <p:cNvPr id="78" name="Oval 77">
            <a:extLst>
              <a:ext uri="{FF2B5EF4-FFF2-40B4-BE49-F238E27FC236}">
                <a16:creationId xmlns:a16="http://schemas.microsoft.com/office/drawing/2014/main" id="{32E46B56-2AA8-4C85-BA35-73EC165EC8D4}"/>
              </a:ext>
            </a:extLst>
          </p:cNvPr>
          <p:cNvSpPr/>
          <p:nvPr/>
        </p:nvSpPr>
        <p:spPr>
          <a:xfrm>
            <a:off x="6231908" y="246787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9" name="TextBox 78">
            <a:extLst>
              <a:ext uri="{FF2B5EF4-FFF2-40B4-BE49-F238E27FC236}">
                <a16:creationId xmlns:a16="http://schemas.microsoft.com/office/drawing/2014/main" id="{06754F2B-F85B-4F31-A3A6-A81E1738B60E}"/>
              </a:ext>
            </a:extLst>
          </p:cNvPr>
          <p:cNvSpPr txBox="1"/>
          <p:nvPr/>
        </p:nvSpPr>
        <p:spPr>
          <a:xfrm>
            <a:off x="6862453" y="2925764"/>
            <a:ext cx="796459" cy="307777"/>
          </a:xfrm>
          <a:prstGeom prst="rect">
            <a:avLst/>
          </a:prstGeom>
          <a:solidFill>
            <a:schemeClr val="bg1"/>
          </a:solidFill>
          <a:ln>
            <a:noFill/>
          </a:ln>
        </p:spPr>
        <p:txBody>
          <a:bodyPr wrap="square" rtlCol="0">
            <a:spAutoFit/>
          </a:bodyPr>
          <a:lstStyle/>
          <a:p>
            <a:r>
              <a:rPr lang="en-SG" dirty="0">
                <a:solidFill>
                  <a:schemeClr val="tx1"/>
                </a:solidFill>
              </a:rPr>
              <a:t>want</a:t>
            </a:r>
            <a:endParaRPr lang="en-US" dirty="0">
              <a:solidFill>
                <a:schemeClr val="tx1"/>
              </a:solidFill>
            </a:endParaRPr>
          </a:p>
        </p:txBody>
      </p:sp>
      <p:sp>
        <p:nvSpPr>
          <p:cNvPr id="80" name="TextBox 79">
            <a:extLst>
              <a:ext uri="{FF2B5EF4-FFF2-40B4-BE49-F238E27FC236}">
                <a16:creationId xmlns:a16="http://schemas.microsoft.com/office/drawing/2014/main" id="{EB788066-FF15-4CB7-A73B-79E33AB57DC2}"/>
              </a:ext>
            </a:extLst>
          </p:cNvPr>
          <p:cNvSpPr txBox="1"/>
          <p:nvPr/>
        </p:nvSpPr>
        <p:spPr>
          <a:xfrm>
            <a:off x="6106055" y="2067051"/>
            <a:ext cx="796459" cy="307777"/>
          </a:xfrm>
          <a:prstGeom prst="rect">
            <a:avLst/>
          </a:prstGeom>
          <a:solidFill>
            <a:schemeClr val="bg1"/>
          </a:solidFill>
          <a:ln>
            <a:noFill/>
          </a:ln>
        </p:spPr>
        <p:txBody>
          <a:bodyPr wrap="square" rtlCol="0">
            <a:spAutoFit/>
          </a:bodyPr>
          <a:lstStyle/>
          <a:p>
            <a:r>
              <a:rPr lang="en-SG" dirty="0">
                <a:solidFill>
                  <a:schemeClr val="tx1"/>
                </a:solidFill>
              </a:rPr>
              <a:t>Target</a:t>
            </a:r>
            <a:endParaRPr lang="en-US" dirty="0">
              <a:solidFill>
                <a:schemeClr val="tx1"/>
              </a:solidFill>
            </a:endParaRPr>
          </a:p>
        </p:txBody>
      </p:sp>
      <p:sp>
        <p:nvSpPr>
          <p:cNvPr id="81" name="Rectangle 80">
            <a:extLst>
              <a:ext uri="{FF2B5EF4-FFF2-40B4-BE49-F238E27FC236}">
                <a16:creationId xmlns:a16="http://schemas.microsoft.com/office/drawing/2014/main" id="{23460E31-5F2F-4B59-9A59-2C904790D397}"/>
              </a:ext>
            </a:extLst>
          </p:cNvPr>
          <p:cNvSpPr/>
          <p:nvPr/>
        </p:nvSpPr>
        <p:spPr>
          <a:xfrm>
            <a:off x="1405261" y="4537509"/>
            <a:ext cx="993234" cy="483488"/>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tx1"/>
                </a:solidFill>
              </a:rPr>
              <a:t>Unique Tag</a:t>
            </a:r>
            <a:endParaRPr lang="en-US" sz="1200" dirty="0">
              <a:solidFill>
                <a:schemeClr val="tx1"/>
              </a:solidFill>
            </a:endParaRPr>
          </a:p>
        </p:txBody>
      </p:sp>
      <p:cxnSp>
        <p:nvCxnSpPr>
          <p:cNvPr id="82" name="Straight Arrow Connector 81">
            <a:extLst>
              <a:ext uri="{FF2B5EF4-FFF2-40B4-BE49-F238E27FC236}">
                <a16:creationId xmlns:a16="http://schemas.microsoft.com/office/drawing/2014/main" id="{2FA4EF94-983B-4FBF-9746-188FFED8BE41}"/>
              </a:ext>
            </a:extLst>
          </p:cNvPr>
          <p:cNvCxnSpPr/>
          <p:nvPr/>
        </p:nvCxnSpPr>
        <p:spPr>
          <a:xfrm flipV="1">
            <a:off x="2094936" y="4123148"/>
            <a:ext cx="391835" cy="353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52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347465" y="1061284"/>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93650" y="1082430"/>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1072921" y="2060157"/>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3" name="Picture 12">
            <a:extLst>
              <a:ext uri="{FF2B5EF4-FFF2-40B4-BE49-F238E27FC236}">
                <a16:creationId xmlns:a16="http://schemas.microsoft.com/office/drawing/2014/main" id="{4ADAD0EF-4405-40CE-AC9E-D2FCE657AC93}"/>
              </a:ext>
            </a:extLst>
          </p:cNvPr>
          <p:cNvPicPr>
            <a:picLocks noChangeAspect="1"/>
          </p:cNvPicPr>
          <p:nvPr/>
        </p:nvPicPr>
        <p:blipFill>
          <a:blip r:embed="rId3"/>
          <a:stretch>
            <a:fillRect/>
          </a:stretch>
        </p:blipFill>
        <p:spPr>
          <a:xfrm>
            <a:off x="0" y="2494722"/>
            <a:ext cx="3960742" cy="2648778"/>
          </a:xfrm>
          <a:prstGeom prst="rect">
            <a:avLst/>
          </a:prstGeom>
        </p:spPr>
      </p:pic>
      <p:pic>
        <p:nvPicPr>
          <p:cNvPr id="14" name="Picture 13">
            <a:extLst>
              <a:ext uri="{FF2B5EF4-FFF2-40B4-BE49-F238E27FC236}">
                <a16:creationId xmlns:a16="http://schemas.microsoft.com/office/drawing/2014/main" id="{C8AAD86C-FB4D-488A-9B1B-888222B3B64A}"/>
              </a:ext>
            </a:extLst>
          </p:cNvPr>
          <p:cNvPicPr>
            <a:picLocks noChangeAspect="1"/>
          </p:cNvPicPr>
          <p:nvPr/>
        </p:nvPicPr>
        <p:blipFill>
          <a:blip r:embed="rId4"/>
          <a:stretch>
            <a:fillRect/>
          </a:stretch>
        </p:blipFill>
        <p:spPr>
          <a:xfrm>
            <a:off x="5237923" y="2493796"/>
            <a:ext cx="3906078" cy="2649703"/>
          </a:xfrm>
          <a:prstGeom prst="rect">
            <a:avLst/>
          </a:prstGeom>
        </p:spPr>
      </p:pic>
      <p:sp>
        <p:nvSpPr>
          <p:cNvPr id="15" name="Rectangle 14">
            <a:extLst>
              <a:ext uri="{FF2B5EF4-FFF2-40B4-BE49-F238E27FC236}">
                <a16:creationId xmlns:a16="http://schemas.microsoft.com/office/drawing/2014/main" id="{B74A247A-A7A5-46D9-955D-61E899E168CA}"/>
              </a:ext>
            </a:extLst>
          </p:cNvPr>
          <p:cNvSpPr/>
          <p:nvPr/>
        </p:nvSpPr>
        <p:spPr>
          <a:xfrm>
            <a:off x="3105887" y="1949191"/>
            <a:ext cx="3115665"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Cosine Similarity Score: 0.455306</a:t>
            </a:r>
          </a:p>
        </p:txBody>
      </p:sp>
      <p:sp>
        <p:nvSpPr>
          <p:cNvPr id="16" name="Rectangle 15">
            <a:extLst>
              <a:ext uri="{FF2B5EF4-FFF2-40B4-BE49-F238E27FC236}">
                <a16:creationId xmlns:a16="http://schemas.microsoft.com/office/drawing/2014/main" id="{DE96E402-09F9-4AE8-8225-10D8EA0655A1}"/>
              </a:ext>
            </a:extLst>
          </p:cNvPr>
          <p:cNvSpPr/>
          <p:nvPr/>
        </p:nvSpPr>
        <p:spPr>
          <a:xfrm>
            <a:off x="3118667" y="3263413"/>
            <a:ext cx="3115665" cy="646331"/>
          </a:xfrm>
          <a:prstGeom prst="rect">
            <a:avLst/>
          </a:prstGeom>
        </p:spPr>
        <p:txBody>
          <a:bodyPr wrap="square">
            <a:spAutoFit/>
          </a:bodyPr>
          <a:lstStyle/>
          <a:p>
            <a:pPr algn="ctr"/>
            <a:r>
              <a:rPr lang="en-US" sz="3600" dirty="0">
                <a:solidFill>
                  <a:schemeClr val="dk1"/>
                </a:solidFill>
                <a:latin typeface="Muli"/>
                <a:ea typeface="Muli"/>
                <a:cs typeface="Muli"/>
                <a:sym typeface="Muli"/>
              </a:rPr>
              <a:t>VS</a:t>
            </a:r>
          </a:p>
        </p:txBody>
      </p:sp>
      <p:sp>
        <p:nvSpPr>
          <p:cNvPr id="18" name="Google Shape;148;p27">
            <a:extLst>
              <a:ext uri="{FF2B5EF4-FFF2-40B4-BE49-F238E27FC236}">
                <a16:creationId xmlns:a16="http://schemas.microsoft.com/office/drawing/2014/main" id="{A24F7C05-D097-46A8-8D99-8FFA3D48BC21}"/>
              </a:ext>
            </a:extLst>
          </p:cNvPr>
          <p:cNvSpPr/>
          <p:nvPr/>
        </p:nvSpPr>
        <p:spPr>
          <a:xfrm>
            <a:off x="4995555" y="557826"/>
            <a:ext cx="4122419" cy="1325880"/>
          </a:xfrm>
          <a:prstGeom prst="rect">
            <a:avLst/>
          </a:prstGeom>
          <a:solidFill>
            <a:srgbClr val="F4AA9E">
              <a:alpha val="51959"/>
            </a:srgbClr>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sz="1100" dirty="0">
                <a:solidFill>
                  <a:schemeClr val="dk1"/>
                </a:solidFill>
                <a:latin typeface="Muli"/>
              </a:rPr>
              <a:t>Private bedroom with amazing views of DT. Seattle in the heart of downtown. When I am home, I'll sleep on the couch in the living room. The unit is in a very nice, clean, modern bldg. </a:t>
            </a:r>
            <a:r>
              <a:rPr lang="en-US" sz="1100" dirty="0" err="1">
                <a:solidFill>
                  <a:schemeClr val="dk1"/>
                </a:solidFill>
                <a:latin typeface="Muli"/>
              </a:rPr>
              <a:t>Wifi</a:t>
            </a:r>
            <a:r>
              <a:rPr lang="en-US" sz="1100" dirty="0">
                <a:solidFill>
                  <a:schemeClr val="dk1"/>
                </a:solidFill>
                <a:latin typeface="Muli"/>
              </a:rPr>
              <a:t> available. right in the heart of downtown. close to everything you might need. </a:t>
            </a:r>
            <a:r>
              <a:rPr lang="en-US" sz="1100" dirty="0" err="1">
                <a:solidFill>
                  <a:schemeClr val="dk1"/>
                </a:solidFill>
                <a:latin typeface="Muli"/>
              </a:rPr>
              <a:t>wifi</a:t>
            </a:r>
            <a:r>
              <a:rPr lang="en-US" sz="1100" dirty="0">
                <a:solidFill>
                  <a:schemeClr val="dk1"/>
                </a:solidFill>
                <a:latin typeface="Muli"/>
              </a:rPr>
              <a:t>. cable TV. as much as you like. Yes. 4 blocks away from the train stations. should be able to walk to everything too.</a:t>
            </a:r>
          </a:p>
        </p:txBody>
      </p:sp>
      <p:sp>
        <p:nvSpPr>
          <p:cNvPr id="21" name="Google Shape;696;p30">
            <a:extLst>
              <a:ext uri="{FF2B5EF4-FFF2-40B4-BE49-F238E27FC236}">
                <a16:creationId xmlns:a16="http://schemas.microsoft.com/office/drawing/2014/main" id="{E34DC69E-FCF8-4390-B783-E3BD2A7925C4}"/>
              </a:ext>
            </a:extLst>
          </p:cNvPr>
          <p:cNvSpPr txBox="1">
            <a:spLocks/>
          </p:cNvSpPr>
          <p:nvPr/>
        </p:nvSpPr>
        <p:spPr>
          <a:xfrm>
            <a:off x="6530186" y="1994281"/>
            <a:ext cx="180699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Listing (Doc)</a:t>
            </a:r>
          </a:p>
        </p:txBody>
      </p:sp>
    </p:spTree>
    <p:extLst>
      <p:ext uri="{BB962C8B-B14F-4D97-AF65-F5344CB8AC3E}">
        <p14:creationId xmlns:p14="http://schemas.microsoft.com/office/powerpoint/2010/main" val="53469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95E76E04-B401-40C2-91E7-D178118F7B53}"/>
              </a:ext>
            </a:extLst>
          </p:cNvPr>
          <p:cNvPicPr>
            <a:picLocks noChangeAspect="1"/>
          </p:cNvPicPr>
          <p:nvPr/>
        </p:nvPicPr>
        <p:blipFill>
          <a:blip r:embed="rId3"/>
          <a:stretch>
            <a:fillRect/>
          </a:stretch>
        </p:blipFill>
        <p:spPr>
          <a:xfrm>
            <a:off x="0" y="1431999"/>
            <a:ext cx="9144000" cy="3711501"/>
          </a:xfrm>
          <a:prstGeom prst="rect">
            <a:avLst/>
          </a:prstGeom>
        </p:spPr>
      </p:pic>
      <p:sp>
        <p:nvSpPr>
          <p:cNvPr id="19" name="Rectangle 18">
            <a:extLst>
              <a:ext uri="{FF2B5EF4-FFF2-40B4-BE49-F238E27FC236}">
                <a16:creationId xmlns:a16="http://schemas.microsoft.com/office/drawing/2014/main" id="{C1D29F0E-2306-44B2-AFE4-241FF26522B1}"/>
              </a:ext>
            </a:extLst>
          </p:cNvPr>
          <p:cNvSpPr/>
          <p:nvPr/>
        </p:nvSpPr>
        <p:spPr>
          <a:xfrm>
            <a:off x="80683" y="1087183"/>
            <a:ext cx="4399859" cy="338554"/>
          </a:xfrm>
          <a:prstGeom prst="rect">
            <a:avLst/>
          </a:prstGeom>
        </p:spPr>
        <p:txBody>
          <a:bodyPr wrap="square">
            <a:spAutoFit/>
          </a:bodyPr>
          <a:lstStyle/>
          <a:p>
            <a:pPr algn="ctr"/>
            <a:r>
              <a:rPr lang="en-US" sz="1600" dirty="0" err="1">
                <a:solidFill>
                  <a:schemeClr val="dk1"/>
                </a:solidFill>
                <a:latin typeface="Muli"/>
                <a:ea typeface="Muli"/>
                <a:cs typeface="Muli"/>
                <a:sym typeface="Muli"/>
              </a:rPr>
              <a:t>Listing_id</a:t>
            </a:r>
            <a:r>
              <a:rPr lang="en-US" sz="1600" dirty="0">
                <a:solidFill>
                  <a:schemeClr val="dk1"/>
                </a:solidFill>
                <a:latin typeface="Muli"/>
                <a:ea typeface="Muli"/>
                <a:cs typeface="Muli"/>
                <a:sym typeface="Muli"/>
              </a:rPr>
              <a:t> used as unique </a:t>
            </a:r>
            <a:r>
              <a:rPr lang="en-US" sz="1600" dirty="0" err="1">
                <a:solidFill>
                  <a:schemeClr val="dk1"/>
                </a:solidFill>
                <a:latin typeface="Muli"/>
                <a:ea typeface="Muli"/>
                <a:cs typeface="Muli"/>
                <a:sym typeface="Muli"/>
              </a:rPr>
              <a:t>doc_id</a:t>
            </a:r>
            <a:endParaRPr lang="en-US" sz="1600" dirty="0">
              <a:solidFill>
                <a:schemeClr val="dk1"/>
              </a:solidFill>
              <a:latin typeface="Muli"/>
              <a:ea typeface="Muli"/>
              <a:cs typeface="Muli"/>
              <a:sym typeface="Muli"/>
            </a:endParaRPr>
          </a:p>
        </p:txBody>
      </p:sp>
      <p:sp>
        <p:nvSpPr>
          <p:cNvPr id="20" name="Arc 19">
            <a:extLst>
              <a:ext uri="{FF2B5EF4-FFF2-40B4-BE49-F238E27FC236}">
                <a16:creationId xmlns:a16="http://schemas.microsoft.com/office/drawing/2014/main" id="{352DA212-1867-47E2-8E63-06326BBEB343}"/>
              </a:ext>
            </a:extLst>
          </p:cNvPr>
          <p:cNvSpPr/>
          <p:nvPr/>
        </p:nvSpPr>
        <p:spPr>
          <a:xfrm rot="19451762">
            <a:off x="258512" y="120032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3359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Principal Component Analysis (Unsupervised)</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Dimensionality Reduction Process</a:t>
            </a:r>
            <a:endParaRPr lang="en-US" sz="2000" dirty="0">
              <a:solidFill>
                <a:schemeClr val="dk1"/>
              </a:solidFill>
              <a:latin typeface="Muli"/>
              <a:ea typeface="Muli"/>
              <a:cs typeface="Muli"/>
              <a:sym typeface="Muli"/>
            </a:endParaRPr>
          </a:p>
        </p:txBody>
      </p:sp>
      <p:pic>
        <p:nvPicPr>
          <p:cNvPr id="27" name="Picture 26">
            <a:extLst>
              <a:ext uri="{FF2B5EF4-FFF2-40B4-BE49-F238E27FC236}">
                <a16:creationId xmlns:a16="http://schemas.microsoft.com/office/drawing/2014/main" id="{DB5D2C2E-601E-44CB-9A17-8992082CFF09}"/>
              </a:ext>
            </a:extLst>
          </p:cNvPr>
          <p:cNvPicPr>
            <a:picLocks noChangeAspect="1"/>
          </p:cNvPicPr>
          <p:nvPr/>
        </p:nvPicPr>
        <p:blipFill>
          <a:blip r:embed="rId3"/>
          <a:stretch>
            <a:fillRect/>
          </a:stretch>
        </p:blipFill>
        <p:spPr>
          <a:xfrm>
            <a:off x="0" y="2384929"/>
            <a:ext cx="5295965" cy="1981263"/>
          </a:xfrm>
          <a:prstGeom prst="rect">
            <a:avLst/>
          </a:prstGeom>
        </p:spPr>
      </p:pic>
      <p:pic>
        <p:nvPicPr>
          <p:cNvPr id="28" name="Picture 27">
            <a:extLst>
              <a:ext uri="{FF2B5EF4-FFF2-40B4-BE49-F238E27FC236}">
                <a16:creationId xmlns:a16="http://schemas.microsoft.com/office/drawing/2014/main" id="{E917075E-FB81-4CC0-AF29-48E16B4E3B94}"/>
              </a:ext>
            </a:extLst>
          </p:cNvPr>
          <p:cNvPicPr>
            <a:picLocks noChangeAspect="1"/>
          </p:cNvPicPr>
          <p:nvPr/>
        </p:nvPicPr>
        <p:blipFill>
          <a:blip r:embed="rId4"/>
          <a:stretch>
            <a:fillRect/>
          </a:stretch>
        </p:blipFill>
        <p:spPr>
          <a:xfrm>
            <a:off x="6376099" y="2384929"/>
            <a:ext cx="2767901" cy="2133338"/>
          </a:xfrm>
          <a:prstGeom prst="rect">
            <a:avLst/>
          </a:prstGeom>
        </p:spPr>
      </p:pic>
      <p:cxnSp>
        <p:nvCxnSpPr>
          <p:cNvPr id="30" name="Straight Arrow Connector 29">
            <a:extLst>
              <a:ext uri="{FF2B5EF4-FFF2-40B4-BE49-F238E27FC236}">
                <a16:creationId xmlns:a16="http://schemas.microsoft.com/office/drawing/2014/main" id="{A30E54A4-52BE-42EC-9C9E-4253CD3ED682}"/>
              </a:ext>
            </a:extLst>
          </p:cNvPr>
          <p:cNvCxnSpPr>
            <a:cxnSpLocks/>
          </p:cNvCxnSpPr>
          <p:nvPr/>
        </p:nvCxnSpPr>
        <p:spPr>
          <a:xfrm flipV="1">
            <a:off x="5611953" y="3356184"/>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04C37A2-7F85-42CF-B73C-73619697EAB7}"/>
              </a:ext>
            </a:extLst>
          </p:cNvPr>
          <p:cNvSpPr/>
          <p:nvPr/>
        </p:nvSpPr>
        <p:spPr>
          <a:xfrm>
            <a:off x="172141" y="2046375"/>
            <a:ext cx="4399859"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Thousands of features/dimensions</a:t>
            </a:r>
          </a:p>
        </p:txBody>
      </p:sp>
      <p:sp>
        <p:nvSpPr>
          <p:cNvPr id="33" name="Rectangle 32">
            <a:extLst>
              <a:ext uri="{FF2B5EF4-FFF2-40B4-BE49-F238E27FC236}">
                <a16:creationId xmlns:a16="http://schemas.microsoft.com/office/drawing/2014/main" id="{DB5F9ACF-19C8-491F-813A-F1A443423948}"/>
              </a:ext>
            </a:extLst>
          </p:cNvPr>
          <p:cNvSpPr/>
          <p:nvPr/>
        </p:nvSpPr>
        <p:spPr>
          <a:xfrm>
            <a:off x="6510234" y="2001764"/>
            <a:ext cx="24996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2d (pc1, pc2)</a:t>
            </a:r>
          </a:p>
        </p:txBody>
      </p:sp>
    </p:spTree>
    <p:extLst>
      <p:ext uri="{BB962C8B-B14F-4D97-AF65-F5344CB8AC3E}">
        <p14:creationId xmlns:p14="http://schemas.microsoft.com/office/powerpoint/2010/main" val="586861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000" dirty="0"/>
              <a:t>EXPLORATORY</a:t>
            </a:r>
            <a:br>
              <a:rPr lang="en-SG" sz="4000" dirty="0"/>
            </a:br>
            <a:r>
              <a:rPr lang="en-SG" sz="4000" dirty="0"/>
              <a:t>DATA ANALYSIS</a:t>
            </a:r>
            <a:endParaRPr sz="4000" dirty="0"/>
          </a:p>
        </p:txBody>
      </p:sp>
      <p:sp>
        <p:nvSpPr>
          <p:cNvPr id="1987" name="Google Shape;1987;p34"/>
          <p:cNvSpPr txBox="1">
            <a:spLocks noGrp="1"/>
          </p:cNvSpPr>
          <p:nvPr>
            <p:ph type="subTitle" idx="1"/>
          </p:nvPr>
        </p:nvSpPr>
        <p:spPr>
          <a:xfrm flipH="1">
            <a:off x="4135497" y="2502327"/>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err="1"/>
              <a:t>Visualisation</a:t>
            </a:r>
            <a:r>
              <a:rPr lang="en-US" sz="1800" dirty="0"/>
              <a:t> of the results</a:t>
            </a:r>
          </a:p>
          <a:p>
            <a:pPr marL="285750" lvl="0" indent="-285750">
              <a:buFont typeface="Arial" panose="020B0604020202020204" pitchFamily="34" charset="0"/>
              <a:buChar char="•"/>
            </a:pPr>
            <a:r>
              <a:rPr lang="en-US" sz="1800" dirty="0" err="1"/>
              <a:t>Tensorboard</a:t>
            </a:r>
            <a:endParaRPr lang="en-US" sz="1800" dirty="0"/>
          </a:p>
          <a:p>
            <a:pPr marL="285750" lvl="0" indent="-285750">
              <a:buFont typeface="Arial" panose="020B0604020202020204" pitchFamily="34" charset="0"/>
              <a:buChar char="•"/>
            </a:pPr>
            <a:r>
              <a:rPr lang="en-US" sz="1800" dirty="0"/>
              <a:t>Google Maps</a:t>
            </a:r>
          </a:p>
          <a:p>
            <a:pPr marL="285750" lvl="0" indent="-285750">
              <a:buFont typeface="Arial" panose="020B0604020202020204" pitchFamily="34" charset="0"/>
              <a:buChar char="•"/>
            </a:pPr>
            <a:r>
              <a:rPr lang="en-US" sz="1800" dirty="0" err="1"/>
              <a:t>Calplot</a:t>
            </a:r>
            <a:endParaRPr lang="en-US" sz="1800" dirty="0"/>
          </a:p>
          <a:p>
            <a:pPr marL="285750" lvl="0" indent="-285750">
              <a:buFont typeface="Arial" panose="020B0604020202020204" pitchFamily="34" charset="0"/>
              <a:buChar char="•"/>
            </a:pPr>
            <a:r>
              <a:rPr lang="en-US" sz="1800" dirty="0"/>
              <a:t>Word Cloud</a:t>
            </a:r>
          </a:p>
          <a:p>
            <a:pPr marL="285750" lvl="0" indent="-285750">
              <a:buFont typeface="Arial" panose="020B0604020202020204" pitchFamily="34" charset="0"/>
              <a:buChar char="•"/>
            </a:pPr>
            <a:r>
              <a:rPr lang="en-US" sz="1800" dirty="0"/>
              <a:t>Boxplot</a:t>
            </a:r>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04</a:t>
            </a:r>
            <a:endParaRPr sz="12000" dirty="0"/>
          </a:p>
        </p:txBody>
      </p:sp>
    </p:spTree>
    <p:extLst>
      <p:ext uri="{BB962C8B-B14F-4D97-AF65-F5344CB8AC3E}">
        <p14:creationId xmlns:p14="http://schemas.microsoft.com/office/powerpoint/2010/main" val="1062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9BE7B820-E5A1-45C2-ADA2-B66226421C13}"/>
              </a:ext>
            </a:extLst>
          </p:cNvPr>
          <p:cNvPicPr>
            <a:picLocks noChangeAspect="1"/>
          </p:cNvPicPr>
          <p:nvPr/>
        </p:nvPicPr>
        <p:blipFill rotWithShape="1">
          <a:blip r:embed="rId3"/>
          <a:srcRect l="1784" t="1330" r="1714" b="523"/>
          <a:stretch/>
        </p:blipFill>
        <p:spPr>
          <a:xfrm>
            <a:off x="2998694" y="47647"/>
            <a:ext cx="5761612" cy="5048206"/>
          </a:xfrm>
          <a:prstGeom prst="rect">
            <a:avLst/>
          </a:prstGeom>
        </p:spPr>
      </p:pic>
      <p:sp>
        <p:nvSpPr>
          <p:cNvPr id="12" name="Rectangle 11">
            <a:extLst>
              <a:ext uri="{FF2B5EF4-FFF2-40B4-BE49-F238E27FC236}">
                <a16:creationId xmlns:a16="http://schemas.microsoft.com/office/drawing/2014/main" id="{1818DED6-4A7A-4998-8539-A90BC63FD3E7}"/>
              </a:ext>
            </a:extLst>
          </p:cNvPr>
          <p:cNvSpPr/>
          <p:nvPr/>
        </p:nvSpPr>
        <p:spPr>
          <a:xfrm>
            <a:off x="172141" y="2277807"/>
            <a:ext cx="2409694"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Scatter Plot of Listings with User’s input</a:t>
            </a:r>
          </a:p>
        </p:txBody>
      </p:sp>
    </p:spTree>
    <p:extLst>
      <p:ext uri="{BB962C8B-B14F-4D97-AF65-F5344CB8AC3E}">
        <p14:creationId xmlns:p14="http://schemas.microsoft.com/office/powerpoint/2010/main" val="3613295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TENSORBOARD EMBEDDING PROJECTOR</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D3D09B5-0D1E-4C05-8FFA-DC2B082A4019}"/>
              </a:ext>
            </a:extLst>
          </p:cNvPr>
          <p:cNvPicPr>
            <a:picLocks noChangeAspect="1"/>
          </p:cNvPicPr>
          <p:nvPr/>
        </p:nvPicPr>
        <p:blipFill>
          <a:blip r:embed="rId3"/>
          <a:stretch>
            <a:fillRect/>
          </a:stretch>
        </p:blipFill>
        <p:spPr>
          <a:xfrm>
            <a:off x="1" y="2159856"/>
            <a:ext cx="3579875" cy="2983643"/>
          </a:xfrm>
          <a:prstGeom prst="rect">
            <a:avLst/>
          </a:prstGeom>
        </p:spPr>
      </p:pic>
      <p:pic>
        <p:nvPicPr>
          <p:cNvPr id="7" name="Picture 6">
            <a:extLst>
              <a:ext uri="{FF2B5EF4-FFF2-40B4-BE49-F238E27FC236}">
                <a16:creationId xmlns:a16="http://schemas.microsoft.com/office/drawing/2014/main" id="{845BE5D2-AB40-4A64-A8C0-0AD2403CEB42}"/>
              </a:ext>
            </a:extLst>
          </p:cNvPr>
          <p:cNvPicPr>
            <a:picLocks noChangeAspect="1"/>
          </p:cNvPicPr>
          <p:nvPr/>
        </p:nvPicPr>
        <p:blipFill>
          <a:blip r:embed="rId4"/>
          <a:stretch>
            <a:fillRect/>
          </a:stretch>
        </p:blipFill>
        <p:spPr>
          <a:xfrm>
            <a:off x="5318672" y="2159049"/>
            <a:ext cx="3825328" cy="2983644"/>
          </a:xfrm>
          <a:prstGeom prst="rect">
            <a:avLst/>
          </a:prstGeom>
        </p:spPr>
      </p:pic>
      <p:sp>
        <p:nvSpPr>
          <p:cNvPr id="8" name="Rectangle 7">
            <a:extLst>
              <a:ext uri="{FF2B5EF4-FFF2-40B4-BE49-F238E27FC236}">
                <a16:creationId xmlns:a16="http://schemas.microsoft.com/office/drawing/2014/main" id="{9039D6F0-D2AF-43BD-B7B9-657ABFD5F7E1}"/>
              </a:ext>
            </a:extLst>
          </p:cNvPr>
          <p:cNvSpPr/>
          <p:nvPr/>
        </p:nvSpPr>
        <p:spPr>
          <a:xfrm>
            <a:off x="2837435" y="1725140"/>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isolating points</a:t>
            </a: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4504081"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Interactive 3D </a:t>
            </a:r>
            <a:r>
              <a:rPr lang="en-US" sz="1800" dirty="0" err="1">
                <a:solidFill>
                  <a:schemeClr val="dk1"/>
                </a:solidFill>
                <a:latin typeface="Muli"/>
                <a:ea typeface="Muli"/>
                <a:cs typeface="Muli"/>
                <a:sym typeface="Muli"/>
              </a:rPr>
              <a:t>Visualisation</a:t>
            </a:r>
            <a:r>
              <a:rPr lang="en-US" sz="1800" dirty="0">
                <a:solidFill>
                  <a:schemeClr val="dk1"/>
                </a:solidFill>
                <a:latin typeface="Muli"/>
                <a:ea typeface="Muli"/>
                <a:cs typeface="Muli"/>
                <a:sym typeface="Muli"/>
              </a:rPr>
              <a:t> Tool</a:t>
            </a:r>
            <a:endParaRPr lang="en-US" sz="2000" u="sng" dirty="0">
              <a:solidFill>
                <a:schemeClr val="dk1"/>
              </a:solidFill>
              <a:latin typeface="Muli"/>
              <a:ea typeface="Muli"/>
              <a:cs typeface="Muli"/>
              <a:sym typeface="Muli"/>
            </a:endParaRPr>
          </a:p>
        </p:txBody>
      </p:sp>
      <p:cxnSp>
        <p:nvCxnSpPr>
          <p:cNvPr id="14" name="Straight Arrow Connector 13">
            <a:extLst>
              <a:ext uri="{FF2B5EF4-FFF2-40B4-BE49-F238E27FC236}">
                <a16:creationId xmlns:a16="http://schemas.microsoft.com/office/drawing/2014/main" id="{741D2993-C7FC-4305-85D5-A154AEA5F57D}"/>
              </a:ext>
            </a:extLst>
          </p:cNvPr>
          <p:cNvCxnSpPr>
            <a:cxnSpLocks/>
          </p:cNvCxnSpPr>
          <p:nvPr/>
        </p:nvCxnSpPr>
        <p:spPr>
          <a:xfrm>
            <a:off x="4123842" y="3613846"/>
            <a:ext cx="73383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556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B990-EF6F-46CF-9278-59C8B878A093}"/>
              </a:ext>
            </a:extLst>
          </p:cNvPr>
          <p:cNvSpPr>
            <a:spLocks noGrp="1"/>
          </p:cNvSpPr>
          <p:nvPr>
            <p:ph type="title"/>
          </p:nvPr>
        </p:nvSpPr>
        <p:spPr/>
        <p:txBody>
          <a:bodyPr/>
          <a:lstStyle/>
          <a:p>
            <a:endParaRPr lang="en-US"/>
          </a:p>
        </p:txBody>
      </p:sp>
      <p:pic>
        <p:nvPicPr>
          <p:cNvPr id="4" name="Screen Recording 3">
            <a:hlinkClick r:id="" action="ppaction://media"/>
            <a:extLst>
              <a:ext uri="{FF2B5EF4-FFF2-40B4-BE49-F238E27FC236}">
                <a16:creationId xmlns:a16="http://schemas.microsoft.com/office/drawing/2014/main" id="{EF1FC33F-831E-4A8B-9323-5032250CB3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2400"/>
            <a:ext cx="9144000" cy="4838700"/>
          </a:xfrm>
          <a:prstGeom prst="rect">
            <a:avLst/>
          </a:prstGeom>
        </p:spPr>
      </p:pic>
    </p:spTree>
    <p:extLst>
      <p:ext uri="{BB962C8B-B14F-4D97-AF65-F5344CB8AC3E}">
        <p14:creationId xmlns:p14="http://schemas.microsoft.com/office/powerpoint/2010/main" val="419657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62C-9373-4F42-B38C-FD3A50C71AED}"/>
              </a:ext>
            </a:extLst>
          </p:cNvPr>
          <p:cNvSpPr>
            <a:spLocks noGrp="1"/>
          </p:cNvSpPr>
          <p:nvPr>
            <p:ph type="title"/>
          </p:nvPr>
        </p:nvSpPr>
        <p:spPr/>
        <p:txBody>
          <a:bodyPr/>
          <a:lstStyle/>
          <a:p>
            <a:r>
              <a:rPr lang="en-SG" dirty="0"/>
              <a:t>GUI DEMO</a:t>
            </a:r>
          </a:p>
        </p:txBody>
      </p:sp>
      <p:sp>
        <p:nvSpPr>
          <p:cNvPr id="9" name="Google Shape;2049;p35">
            <a:extLst>
              <a:ext uri="{FF2B5EF4-FFF2-40B4-BE49-F238E27FC236}">
                <a16:creationId xmlns:a16="http://schemas.microsoft.com/office/drawing/2014/main" id="{28FF6A3C-C289-4767-A521-98458847A46E}"/>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New video2">
            <a:hlinkClick r:id="" action="ppaction://media"/>
            <a:extLst>
              <a:ext uri="{FF2B5EF4-FFF2-40B4-BE49-F238E27FC236}">
                <a16:creationId xmlns:a16="http://schemas.microsoft.com/office/drawing/2014/main" id="{D371331C-9EB6-4D95-AC2C-DA14229D24CC}"/>
              </a:ext>
            </a:extLst>
          </p:cNvPr>
          <p:cNvPicPr>
            <a:picLocks noChangeAspect="1"/>
          </p:cNvPicPr>
          <p:nvPr>
            <a:videoFile r:link="rId1"/>
            <p:extLst>
              <p:ext uri="{DAA4B4D4-6D71-4841-9C94-3DE7FCFB9230}">
                <p14:media xmlns:p14="http://schemas.microsoft.com/office/powerpoint/2010/main" r:embed="rId2">
                  <p14:trim end="1261.3125"/>
                </p14:media>
              </p:ext>
            </p:extLst>
          </p:nvPr>
        </p:nvPicPr>
        <p:blipFill rotWithShape="1">
          <a:blip r:embed="rId4"/>
          <a:srcRect l="18799" r="18523"/>
          <a:stretch>
            <a:fillRect/>
          </a:stretch>
        </p:blipFill>
        <p:spPr>
          <a:xfrm>
            <a:off x="2545319" y="922825"/>
            <a:ext cx="4702974" cy="4220675"/>
          </a:xfrm>
          <a:prstGeom prst="rect">
            <a:avLst/>
          </a:prstGeom>
        </p:spPr>
      </p:pic>
    </p:spTree>
    <p:extLst>
      <p:ext uri="{BB962C8B-B14F-4D97-AF65-F5344CB8AC3E}">
        <p14:creationId xmlns:p14="http://schemas.microsoft.com/office/powerpoint/2010/main" val="25161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a:t>
            </a:r>
            <a:endParaRPr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01</a:t>
            </a:r>
            <a:endParaRPr sz="1200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Practical Motivation to the “Interesting Problem”</a:t>
            </a:r>
          </a:p>
          <a:p>
            <a:pPr marL="285750" lvl="0" indent="-285750">
              <a:buFont typeface="Arial" panose="020B0604020202020204" pitchFamily="34" charset="0"/>
              <a:buChar char="•"/>
            </a:pPr>
            <a:r>
              <a:rPr lang="en-US" sz="1800" dirty="0"/>
              <a:t>What to accomplish?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GOOGLE MAPS</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Map location of listings on Google Maps</a:t>
            </a:r>
            <a:endParaRPr lang="en-US" sz="2000" u="sng" dirty="0">
              <a:solidFill>
                <a:schemeClr val="dk1"/>
              </a:solidFill>
              <a:latin typeface="Muli"/>
              <a:ea typeface="Muli"/>
              <a:cs typeface="Muli"/>
              <a:sym typeface="Muli"/>
            </a:endParaRPr>
          </a:p>
        </p:txBody>
      </p:sp>
      <p:pic>
        <p:nvPicPr>
          <p:cNvPr id="2" name="Picture 1">
            <a:extLst>
              <a:ext uri="{FF2B5EF4-FFF2-40B4-BE49-F238E27FC236}">
                <a16:creationId xmlns:a16="http://schemas.microsoft.com/office/drawing/2014/main" id="{393C5B25-AC43-4A4B-9557-D34BB4363A1D}"/>
              </a:ext>
            </a:extLst>
          </p:cNvPr>
          <p:cNvPicPr>
            <a:picLocks noChangeAspect="1"/>
          </p:cNvPicPr>
          <p:nvPr/>
        </p:nvPicPr>
        <p:blipFill>
          <a:blip r:embed="rId3"/>
          <a:stretch>
            <a:fillRect/>
          </a:stretch>
        </p:blipFill>
        <p:spPr>
          <a:xfrm>
            <a:off x="1645000" y="1586899"/>
            <a:ext cx="6313489" cy="3551337"/>
          </a:xfrm>
          <a:prstGeom prst="rect">
            <a:avLst/>
          </a:prstGeom>
        </p:spPr>
      </p:pic>
    </p:spTree>
    <p:extLst>
      <p:ext uri="{BB962C8B-B14F-4D97-AF65-F5344CB8AC3E}">
        <p14:creationId xmlns:p14="http://schemas.microsoft.com/office/powerpoint/2010/main" val="2428155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CALPLOT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View the availability dates of each listing</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Alternative to Time-Series plot</a:t>
            </a:r>
            <a:endParaRPr lang="en-US" sz="2000" dirty="0">
              <a:solidFill>
                <a:schemeClr val="dk1"/>
              </a:solidFill>
              <a:latin typeface="Muli"/>
              <a:ea typeface="Muli"/>
              <a:cs typeface="Muli"/>
              <a:sym typeface="Muli"/>
            </a:endParaRPr>
          </a:p>
        </p:txBody>
      </p:sp>
      <p:pic>
        <p:nvPicPr>
          <p:cNvPr id="4" name="Picture 3" descr="A close up of a tiled wall&#10;&#10;Description automatically generated">
            <a:extLst>
              <a:ext uri="{FF2B5EF4-FFF2-40B4-BE49-F238E27FC236}">
                <a16:creationId xmlns:a16="http://schemas.microsoft.com/office/drawing/2014/main" id="{D6C560D3-E998-477E-87A1-953906C1A30A}"/>
              </a:ext>
            </a:extLst>
          </p:cNvPr>
          <p:cNvPicPr>
            <a:picLocks noChangeAspect="1"/>
          </p:cNvPicPr>
          <p:nvPr/>
        </p:nvPicPr>
        <p:blipFill rotWithShape="1">
          <a:blip r:embed="rId3"/>
          <a:srcRect r="5220"/>
          <a:stretch/>
        </p:blipFill>
        <p:spPr>
          <a:xfrm>
            <a:off x="31457" y="1934675"/>
            <a:ext cx="8666629" cy="2286000"/>
          </a:xfrm>
          <a:prstGeom prst="rect">
            <a:avLst/>
          </a:prstGeom>
        </p:spPr>
      </p:pic>
      <p:sp>
        <p:nvSpPr>
          <p:cNvPr id="8" name="Arc 7">
            <a:extLst>
              <a:ext uri="{FF2B5EF4-FFF2-40B4-BE49-F238E27FC236}">
                <a16:creationId xmlns:a16="http://schemas.microsoft.com/office/drawing/2014/main" id="{E9B3317D-0E5D-472E-BE1D-6899F1EE61EF}"/>
              </a:ext>
            </a:extLst>
          </p:cNvPr>
          <p:cNvSpPr/>
          <p:nvPr/>
        </p:nvSpPr>
        <p:spPr>
          <a:xfrm rot="17035865">
            <a:off x="1757859" y="398386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FBC1E602-F265-4C8E-8630-66F97292CF6B}"/>
              </a:ext>
            </a:extLst>
          </p:cNvPr>
          <p:cNvSpPr/>
          <p:nvPr/>
        </p:nvSpPr>
        <p:spPr>
          <a:xfrm>
            <a:off x="927953"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Grey means not in calendar scope</a:t>
            </a:r>
          </a:p>
        </p:txBody>
      </p:sp>
      <p:sp>
        <p:nvSpPr>
          <p:cNvPr id="10" name="Rectangle 9">
            <a:extLst>
              <a:ext uri="{FF2B5EF4-FFF2-40B4-BE49-F238E27FC236}">
                <a16:creationId xmlns:a16="http://schemas.microsoft.com/office/drawing/2014/main" id="{D4691639-68A9-470D-8ABE-D13477947DC6}"/>
              </a:ext>
            </a:extLst>
          </p:cNvPr>
          <p:cNvSpPr/>
          <p:nvPr/>
        </p:nvSpPr>
        <p:spPr>
          <a:xfrm>
            <a:off x="3123109" y="1700868"/>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Green means available</a:t>
            </a:r>
          </a:p>
        </p:txBody>
      </p:sp>
      <p:sp>
        <p:nvSpPr>
          <p:cNvPr id="11" name="Arc 10">
            <a:extLst>
              <a:ext uri="{FF2B5EF4-FFF2-40B4-BE49-F238E27FC236}">
                <a16:creationId xmlns:a16="http://schemas.microsoft.com/office/drawing/2014/main" id="{27793E2C-276F-4308-A0BA-014AD111DB14}"/>
              </a:ext>
            </a:extLst>
          </p:cNvPr>
          <p:cNvSpPr/>
          <p:nvPr/>
        </p:nvSpPr>
        <p:spPr>
          <a:xfrm rot="18991081">
            <a:off x="3417932" y="1718605"/>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EB9C1B0E-BAB3-489E-9D8D-21C04290E798}"/>
              </a:ext>
            </a:extLst>
          </p:cNvPr>
          <p:cNvSpPr/>
          <p:nvPr/>
        </p:nvSpPr>
        <p:spPr>
          <a:xfrm rot="17035865">
            <a:off x="8056279" y="1673578"/>
            <a:ext cx="449747" cy="361120"/>
          </a:xfrm>
          <a:prstGeom prst="arc">
            <a:avLst>
              <a:gd name="adj1" fmla="val 13182354"/>
              <a:gd name="adj2" fmla="val 19125248"/>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A40D69D2-E797-44E2-8052-6EA7CE9E80FF}"/>
              </a:ext>
            </a:extLst>
          </p:cNvPr>
          <p:cNvSpPr/>
          <p:nvPr/>
        </p:nvSpPr>
        <p:spPr>
          <a:xfrm>
            <a:off x="7805051" y="1145167"/>
            <a:ext cx="1239160"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Days of the week</a:t>
            </a:r>
          </a:p>
        </p:txBody>
      </p:sp>
    </p:spTree>
    <p:extLst>
      <p:ext uri="{BB962C8B-B14F-4D97-AF65-F5344CB8AC3E}">
        <p14:creationId xmlns:p14="http://schemas.microsoft.com/office/powerpoint/2010/main" val="4185505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WORD CLOUD</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1942FE45-80DA-4CBC-8F5D-AD32C0F2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570" y="1102816"/>
            <a:ext cx="3922857" cy="39301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E450F11-84F4-481B-A3F0-464F5A2BE7C9}"/>
              </a:ext>
            </a:extLst>
          </p:cNvPr>
          <p:cNvSpPr/>
          <p:nvPr/>
        </p:nvSpPr>
        <p:spPr>
          <a:xfrm>
            <a:off x="701089" y="4403242"/>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Before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sp>
        <p:nvSpPr>
          <p:cNvPr id="6" name="Rectangle 5">
            <a:extLst>
              <a:ext uri="{FF2B5EF4-FFF2-40B4-BE49-F238E27FC236}">
                <a16:creationId xmlns:a16="http://schemas.microsoft.com/office/drawing/2014/main" id="{612BFDA6-8B87-4224-8E3D-D6A5FEF46523}"/>
              </a:ext>
            </a:extLst>
          </p:cNvPr>
          <p:cNvSpPr/>
          <p:nvPr/>
        </p:nvSpPr>
        <p:spPr>
          <a:xfrm>
            <a:off x="4994434"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pic>
        <p:nvPicPr>
          <p:cNvPr id="1028" name="Picture 4">
            <a:extLst>
              <a:ext uri="{FF2B5EF4-FFF2-40B4-BE49-F238E27FC236}">
                <a16:creationId xmlns:a16="http://schemas.microsoft.com/office/drawing/2014/main" id="{2514739A-A113-483B-A4F3-43548DB751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149"/>
          <a:stretch/>
        </p:blipFill>
        <p:spPr bwMode="auto">
          <a:xfrm>
            <a:off x="474226" y="1118149"/>
            <a:ext cx="3922857" cy="329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893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BOXPLOT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01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800" dirty="0"/>
              <a:t>CONCLUSION</a:t>
            </a:r>
            <a:endParaRPr sz="4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05</a:t>
            </a:r>
            <a:endParaRPr sz="12000" dirty="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502738"/>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Objectives met?</a:t>
            </a:r>
          </a:p>
          <a:p>
            <a:pPr marL="285750" lvl="0" indent="-285750">
              <a:buFont typeface="Arial" panose="020B0604020202020204" pitchFamily="34" charset="0"/>
              <a:buChar char="•"/>
            </a:pPr>
            <a:r>
              <a:rPr lang="en-US" sz="1800" dirty="0"/>
              <a:t>Key lessons learnt</a:t>
            </a:r>
          </a:p>
          <a:p>
            <a:pPr marL="285750" lvl="0" indent="-285750">
              <a:buFont typeface="Arial" panose="020B0604020202020204" pitchFamily="34" charset="0"/>
              <a:buChar char="•"/>
            </a:pPr>
            <a:r>
              <a:rPr lang="en-US" sz="1800" dirty="0"/>
              <a:t>Problem Faced</a:t>
            </a:r>
          </a:p>
          <a:p>
            <a:pPr marL="285750" lvl="0" indent="-285750">
              <a:buFont typeface="Arial" panose="020B0604020202020204" pitchFamily="34" charset="0"/>
              <a:buChar char="•"/>
            </a:pPr>
            <a:r>
              <a:rPr lang="en-US" sz="1800" dirty="0"/>
              <a:t>Further improvements</a:t>
            </a:r>
          </a:p>
          <a:p>
            <a:pPr marL="285750" lvl="0" indent="-285750">
              <a:buFont typeface="Arial" panose="020B0604020202020204" pitchFamily="34" charset="0"/>
              <a:buChar char="•"/>
            </a:pPr>
            <a:r>
              <a:rPr lang="en-US" sz="1800" dirty="0"/>
              <a:t>Members Contribution</a:t>
            </a:r>
          </a:p>
          <a:p>
            <a:pPr marL="285750" lvl="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13889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OBJECTIVES MET</a:t>
            </a:r>
            <a:endParaRPr dirty="0"/>
          </a:p>
        </p:txBody>
      </p:sp>
      <p:sp>
        <p:nvSpPr>
          <p:cNvPr id="1974" name="Google Shape;1974;p33"/>
          <p:cNvSpPr txBox="1">
            <a:spLocks noGrp="1"/>
          </p:cNvSpPr>
          <p:nvPr>
            <p:ph type="ctrTitle" idx="3"/>
          </p:nvPr>
        </p:nvSpPr>
        <p:spPr>
          <a:xfrm>
            <a:off x="-372054" y="1495525"/>
            <a:ext cx="9966394"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b="0" dirty="0"/>
              <a:t>Able to recommend user with an Airbnb room with accuracy</a:t>
            </a:r>
            <a:endParaRPr b="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33C0F57C-1A3B-47A5-888F-710AE0699B9A}"/>
              </a:ext>
            </a:extLst>
          </p:cNvPr>
          <p:cNvPicPr>
            <a:picLocks noChangeAspect="1"/>
          </p:cNvPicPr>
          <p:nvPr/>
        </p:nvPicPr>
        <p:blipFill>
          <a:blip r:embed="rId3"/>
          <a:stretch>
            <a:fillRect/>
          </a:stretch>
        </p:blipFill>
        <p:spPr>
          <a:xfrm>
            <a:off x="2415631" y="2068269"/>
            <a:ext cx="4391025" cy="28670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OBJECTIVES MET</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920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47"/>
          <p:cNvSpPr/>
          <p:nvPr/>
        </p:nvSpPr>
        <p:spPr>
          <a:xfrm>
            <a:off x="920794"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3451256"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5973800"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920794"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3451256"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5973800"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KEY LESSONS LEARNT</a:t>
            </a:r>
            <a:endParaRPr dirty="0"/>
          </a:p>
        </p:txBody>
      </p:sp>
      <p:sp>
        <p:nvSpPr>
          <p:cNvPr id="5391" name="Google Shape;5391;p47"/>
          <p:cNvSpPr txBox="1">
            <a:spLocks noGrp="1"/>
          </p:cNvSpPr>
          <p:nvPr>
            <p:ph type="ctrTitle" idx="3"/>
          </p:nvPr>
        </p:nvSpPr>
        <p:spPr>
          <a:xfrm>
            <a:off x="853022" y="1725780"/>
            <a:ext cx="1824956"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Text Analytics</a:t>
            </a:r>
            <a:endParaRPr dirty="0"/>
          </a:p>
        </p:txBody>
      </p:sp>
      <p:sp>
        <p:nvSpPr>
          <p:cNvPr id="5392" name="Google Shape;5392;p47"/>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txBox="1">
            <a:spLocks noGrp="1"/>
          </p:cNvSpPr>
          <p:nvPr>
            <p:ph type="subTitle" idx="1"/>
          </p:nvPr>
        </p:nvSpPr>
        <p:spPr>
          <a:xfrm>
            <a:off x="722606" y="2143100"/>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TF-IDF, Doc2Vec, Cosine-Similarity, KNN, PCA</a:t>
            </a:r>
            <a:endParaRPr dirty="0"/>
          </a:p>
        </p:txBody>
      </p:sp>
      <p:sp>
        <p:nvSpPr>
          <p:cNvPr id="5394" name="Google Shape;5394;p47"/>
          <p:cNvSpPr txBox="1">
            <a:spLocks noGrp="1"/>
          </p:cNvSpPr>
          <p:nvPr>
            <p:ph type="subTitle" idx="2"/>
          </p:nvPr>
        </p:nvSpPr>
        <p:spPr>
          <a:xfrm>
            <a:off x="5573718" y="2170207"/>
            <a:ext cx="2784617"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Combine all the </a:t>
            </a:r>
            <a:r>
              <a:rPr lang="en-SG" dirty="0" err="1"/>
              <a:t>Jupyter</a:t>
            </a:r>
            <a:r>
              <a:rPr lang="en-SG" dirty="0"/>
              <a:t> notebooks that we had done into one workable application</a:t>
            </a:r>
            <a:endParaRPr dirty="0"/>
          </a:p>
        </p:txBody>
      </p:sp>
      <p:sp>
        <p:nvSpPr>
          <p:cNvPr id="5395" name="Google Shape;5395;p47"/>
          <p:cNvSpPr txBox="1">
            <a:spLocks noGrp="1"/>
          </p:cNvSpPr>
          <p:nvPr>
            <p:ph type="ctrTitle" idx="4"/>
          </p:nvPr>
        </p:nvSpPr>
        <p:spPr>
          <a:xfrm>
            <a:off x="5229962" y="1712291"/>
            <a:ext cx="320167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GUI</a:t>
            </a:r>
            <a:endParaRPr dirty="0"/>
          </a:p>
        </p:txBody>
      </p:sp>
      <p:sp>
        <p:nvSpPr>
          <p:cNvPr id="5396" name="Google Shape;5396;p47"/>
          <p:cNvSpPr txBox="1">
            <a:spLocks noGrp="1"/>
          </p:cNvSpPr>
          <p:nvPr>
            <p:ph type="subTitle" idx="5"/>
          </p:nvPr>
        </p:nvSpPr>
        <p:spPr>
          <a:xfrm>
            <a:off x="570835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p:txBody>
      </p:sp>
      <p:sp>
        <p:nvSpPr>
          <p:cNvPr id="5397" name="Google Shape;5397;p47"/>
          <p:cNvSpPr txBox="1">
            <a:spLocks noGrp="1"/>
          </p:cNvSpPr>
          <p:nvPr>
            <p:ph type="ctrTitle" idx="6"/>
          </p:nvPr>
        </p:nvSpPr>
        <p:spPr>
          <a:xfrm>
            <a:off x="5208944" y="3332581"/>
            <a:ext cx="2841568"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398" name="Google Shape;5398;p47"/>
          <p:cNvSpPr txBox="1">
            <a:spLocks noGrp="1"/>
          </p:cNvSpPr>
          <p:nvPr>
            <p:ph type="subTitle" idx="7"/>
          </p:nvPr>
        </p:nvSpPr>
        <p:spPr>
          <a:xfrm>
            <a:off x="72260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biggest planet in the Solar System</a:t>
            </a:r>
            <a:endParaRPr dirty="0"/>
          </a:p>
        </p:txBody>
      </p:sp>
      <p:sp>
        <p:nvSpPr>
          <p:cNvPr id="5399" name="Google Shape;5399;p47"/>
          <p:cNvSpPr txBox="1">
            <a:spLocks noGrp="1"/>
          </p:cNvSpPr>
          <p:nvPr>
            <p:ph type="ctrTitle" idx="8"/>
          </p:nvPr>
        </p:nvSpPr>
        <p:spPr>
          <a:xfrm>
            <a:off x="483754" y="3346135"/>
            <a:ext cx="245915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Cleansing</a:t>
            </a:r>
            <a:endParaRPr dirty="0"/>
          </a:p>
        </p:txBody>
      </p:sp>
      <p:sp>
        <p:nvSpPr>
          <p:cNvPr id="5400" name="Google Shape;5400;p47"/>
          <p:cNvSpPr txBox="1">
            <a:spLocks noGrp="1"/>
          </p:cNvSpPr>
          <p:nvPr>
            <p:ph type="subTitle" idx="9"/>
          </p:nvPr>
        </p:nvSpPr>
        <p:spPr>
          <a:xfrm>
            <a:off x="3248697" y="2144486"/>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Google Maps API</a:t>
            </a:r>
          </a:p>
          <a:p>
            <a:pPr marL="0" lvl="0" indent="0" algn="ctr" rtl="0">
              <a:spcBef>
                <a:spcPts val="0"/>
              </a:spcBef>
              <a:spcAft>
                <a:spcPts val="0"/>
              </a:spcAft>
              <a:buNone/>
            </a:pPr>
            <a:r>
              <a:rPr lang="en-SG" dirty="0" err="1"/>
              <a:t>Textblob</a:t>
            </a:r>
            <a:r>
              <a:rPr lang="en-SG" dirty="0"/>
              <a:t> API</a:t>
            </a:r>
            <a:endParaRPr dirty="0"/>
          </a:p>
        </p:txBody>
      </p:sp>
      <p:sp>
        <p:nvSpPr>
          <p:cNvPr id="5401" name="Google Shape;5401;p47"/>
          <p:cNvSpPr txBox="1">
            <a:spLocks noGrp="1"/>
          </p:cNvSpPr>
          <p:nvPr>
            <p:ph type="ctrTitle" idx="13"/>
          </p:nvPr>
        </p:nvSpPr>
        <p:spPr>
          <a:xfrm>
            <a:off x="2942906" y="1718393"/>
            <a:ext cx="2725103"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API</a:t>
            </a:r>
            <a:endParaRPr dirty="0"/>
          </a:p>
        </p:txBody>
      </p:sp>
      <p:sp>
        <p:nvSpPr>
          <p:cNvPr id="5402" name="Google Shape;5402;p47"/>
          <p:cNvSpPr txBox="1">
            <a:spLocks noGrp="1"/>
          </p:cNvSpPr>
          <p:nvPr>
            <p:ph type="subTitle" idx="14"/>
          </p:nvPr>
        </p:nvSpPr>
        <p:spPr>
          <a:xfrm>
            <a:off x="3331253" y="3751975"/>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composed of hydrogen and helium</a:t>
            </a:r>
            <a:endParaRPr dirty="0"/>
          </a:p>
        </p:txBody>
      </p:sp>
      <p:sp>
        <p:nvSpPr>
          <p:cNvPr id="5403" name="Google Shape;5403;p47"/>
          <p:cNvSpPr txBox="1">
            <a:spLocks noGrp="1"/>
          </p:cNvSpPr>
          <p:nvPr>
            <p:ph type="ctrTitle" idx="15"/>
          </p:nvPr>
        </p:nvSpPr>
        <p:spPr>
          <a:xfrm>
            <a:off x="2596051" y="3332581"/>
            <a:ext cx="2977667"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40"/>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PROBLEMS FACED</a:t>
            </a:r>
            <a:endParaRPr dirty="0"/>
          </a:p>
        </p:txBody>
      </p:sp>
      <p:sp>
        <p:nvSpPr>
          <p:cNvPr id="3952" name="Google Shape;3952;p40"/>
          <p:cNvSpPr txBox="1">
            <a:spLocks noGrp="1"/>
          </p:cNvSpPr>
          <p:nvPr>
            <p:ph type="ctrTitle" idx="3"/>
          </p:nvPr>
        </p:nvSpPr>
        <p:spPr>
          <a:xfrm>
            <a:off x="3737202" y="2389143"/>
            <a:ext cx="4165827" cy="5457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Features cannot appear on GUI</a:t>
            </a:r>
            <a:endParaRPr dirty="0"/>
          </a:p>
        </p:txBody>
      </p:sp>
      <p:sp>
        <p:nvSpPr>
          <p:cNvPr id="3953" name="Google Shape;3953;p40"/>
          <p:cNvSpPr txBox="1">
            <a:spLocks noGrp="1"/>
          </p:cNvSpPr>
          <p:nvPr>
            <p:ph type="subTitle" idx="1"/>
          </p:nvPr>
        </p:nvSpPr>
        <p:spPr>
          <a:xfrm>
            <a:off x="2520800" y="1708349"/>
            <a:ext cx="5499434"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 knowledge on text analytics</a:t>
            </a:r>
            <a:endParaRPr dirty="0"/>
          </a:p>
        </p:txBody>
      </p:sp>
      <p:sp>
        <p:nvSpPr>
          <p:cNvPr id="3954" name="Google Shape;3954;p40"/>
          <p:cNvSpPr txBox="1">
            <a:spLocks noGrp="1"/>
          </p:cNvSpPr>
          <p:nvPr>
            <p:ph type="subTitle" idx="2"/>
          </p:nvPr>
        </p:nvSpPr>
        <p:spPr>
          <a:xfrm>
            <a:off x="3737200" y="2803028"/>
            <a:ext cx="467201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Cannot insert HTML inside the GUI, must open another window outside of application</a:t>
            </a:r>
            <a:endParaRPr dirty="0"/>
          </a:p>
        </p:txBody>
      </p:sp>
      <p:sp>
        <p:nvSpPr>
          <p:cNvPr id="3955" name="Google Shape;3955;p40"/>
          <p:cNvSpPr txBox="1">
            <a:spLocks noGrp="1"/>
          </p:cNvSpPr>
          <p:nvPr>
            <p:ph type="ctrTitle"/>
          </p:nvPr>
        </p:nvSpPr>
        <p:spPr>
          <a:xfrm>
            <a:off x="2520801" y="1414115"/>
            <a:ext cx="2834970" cy="4326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Steep learning curve</a:t>
            </a:r>
            <a:endParaRPr dirty="0"/>
          </a:p>
        </p:txBody>
      </p:sp>
      <p:sp>
        <p:nvSpPr>
          <p:cNvPr id="3956" name="Google Shape;3956;p40"/>
          <p:cNvSpPr txBox="1">
            <a:spLocks noGrp="1"/>
          </p:cNvSpPr>
          <p:nvPr>
            <p:ph type="subTitle" idx="4"/>
          </p:nvPr>
        </p:nvSpPr>
        <p:spPr>
          <a:xfrm>
            <a:off x="4922433" y="3880262"/>
            <a:ext cx="335123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Find suitable tools for given dataset</a:t>
            </a:r>
            <a:endParaRPr dirty="0"/>
          </a:p>
        </p:txBody>
      </p:sp>
      <p:sp>
        <p:nvSpPr>
          <p:cNvPr id="3957" name="Google Shape;3957;p40"/>
          <p:cNvSpPr txBox="1">
            <a:spLocks noGrp="1"/>
          </p:cNvSpPr>
          <p:nvPr>
            <p:ph type="ctrTitle" idx="5"/>
          </p:nvPr>
        </p:nvSpPr>
        <p:spPr>
          <a:xfrm>
            <a:off x="4922432" y="3634436"/>
            <a:ext cx="4397837"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Not being able to find the right tools</a:t>
            </a:r>
            <a:endParaRPr dirty="0"/>
          </a:p>
        </p:txBody>
      </p:sp>
      <p:sp>
        <p:nvSpPr>
          <p:cNvPr id="3958" name="Google Shape;3958;p4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9" name="Google Shape;3959;p40"/>
          <p:cNvGrpSpPr/>
          <p:nvPr/>
        </p:nvGrpSpPr>
        <p:grpSpPr>
          <a:xfrm>
            <a:off x="1403274" y="1537559"/>
            <a:ext cx="945270" cy="720979"/>
            <a:chOff x="238125" y="2473850"/>
            <a:chExt cx="768825" cy="586400"/>
          </a:xfrm>
        </p:grpSpPr>
        <p:sp>
          <p:nvSpPr>
            <p:cNvPr id="3960" name="Google Shape;3960;p40"/>
            <p:cNvSpPr/>
            <p:nvPr/>
          </p:nvSpPr>
          <p:spPr>
            <a:xfrm>
              <a:off x="238125" y="2473950"/>
              <a:ext cx="768825" cy="586300"/>
            </a:xfrm>
            <a:custGeom>
              <a:avLst/>
              <a:gdLst/>
              <a:ahLst/>
              <a:cxnLst/>
              <a:rect l="l" t="t" r="r" b="b"/>
              <a:pathLst>
                <a:path w="30753" h="23452" extrusionOk="0">
                  <a:moveTo>
                    <a:pt x="15377" y="1"/>
                  </a:moveTo>
                  <a:cubicBezTo>
                    <a:pt x="11442" y="1"/>
                    <a:pt x="7507" y="867"/>
                    <a:pt x="4505" y="2600"/>
                  </a:cubicBezTo>
                  <a:cubicBezTo>
                    <a:pt x="1502" y="4333"/>
                    <a:pt x="0" y="6602"/>
                    <a:pt x="0" y="8875"/>
                  </a:cubicBezTo>
                  <a:lnTo>
                    <a:pt x="0" y="14573"/>
                  </a:lnTo>
                  <a:cubicBezTo>
                    <a:pt x="0" y="16846"/>
                    <a:pt x="1502" y="19119"/>
                    <a:pt x="4505" y="20852"/>
                  </a:cubicBezTo>
                  <a:cubicBezTo>
                    <a:pt x="7507" y="22585"/>
                    <a:pt x="11442" y="23451"/>
                    <a:pt x="15376" y="23451"/>
                  </a:cubicBezTo>
                  <a:cubicBezTo>
                    <a:pt x="19311" y="23451"/>
                    <a:pt x="23246" y="22585"/>
                    <a:pt x="26248" y="20852"/>
                  </a:cubicBezTo>
                  <a:cubicBezTo>
                    <a:pt x="29251" y="19119"/>
                    <a:pt x="30753" y="16846"/>
                    <a:pt x="30753" y="14573"/>
                  </a:cubicBezTo>
                  <a:lnTo>
                    <a:pt x="30753" y="8875"/>
                  </a:lnTo>
                  <a:cubicBezTo>
                    <a:pt x="30753" y="6602"/>
                    <a:pt x="29251" y="4333"/>
                    <a:pt x="26252" y="2600"/>
                  </a:cubicBezTo>
                  <a:cubicBezTo>
                    <a:pt x="23248" y="867"/>
                    <a:pt x="1931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238125" y="2473850"/>
              <a:ext cx="768825" cy="443950"/>
            </a:xfrm>
            <a:custGeom>
              <a:avLst/>
              <a:gdLst/>
              <a:ahLst/>
              <a:cxnLst/>
              <a:rect l="l" t="t" r="r" b="b"/>
              <a:pathLst>
                <a:path w="30753" h="17758" extrusionOk="0">
                  <a:moveTo>
                    <a:pt x="15376" y="1"/>
                  </a:moveTo>
                  <a:cubicBezTo>
                    <a:pt x="6886" y="1"/>
                    <a:pt x="0" y="3978"/>
                    <a:pt x="0" y="8879"/>
                  </a:cubicBezTo>
                  <a:cubicBezTo>
                    <a:pt x="0" y="13780"/>
                    <a:pt x="6886" y="17757"/>
                    <a:pt x="15376" y="17757"/>
                  </a:cubicBezTo>
                  <a:cubicBezTo>
                    <a:pt x="23867" y="17757"/>
                    <a:pt x="30753" y="13780"/>
                    <a:pt x="30753" y="8879"/>
                  </a:cubicBezTo>
                  <a:cubicBezTo>
                    <a:pt x="30753" y="3978"/>
                    <a:pt x="23867" y="1"/>
                    <a:pt x="15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40"/>
          <p:cNvGrpSpPr/>
          <p:nvPr/>
        </p:nvGrpSpPr>
        <p:grpSpPr>
          <a:xfrm>
            <a:off x="2643997" y="2421244"/>
            <a:ext cx="945301" cy="942135"/>
            <a:chOff x="1274900" y="2995325"/>
            <a:chExt cx="768850" cy="766275"/>
          </a:xfrm>
        </p:grpSpPr>
        <p:sp>
          <p:nvSpPr>
            <p:cNvPr id="3963" name="Google Shape;3963;p40"/>
            <p:cNvSpPr/>
            <p:nvPr/>
          </p:nvSpPr>
          <p:spPr>
            <a:xfrm>
              <a:off x="1275000" y="2995325"/>
              <a:ext cx="768750" cy="766275"/>
            </a:xfrm>
            <a:custGeom>
              <a:avLst/>
              <a:gdLst/>
              <a:ahLst/>
              <a:cxnLst/>
              <a:rect l="l" t="t" r="r" b="b"/>
              <a:pathLst>
                <a:path w="30750" h="30651" extrusionOk="0">
                  <a:moveTo>
                    <a:pt x="15375" y="1"/>
                  </a:moveTo>
                  <a:cubicBezTo>
                    <a:pt x="11440" y="1"/>
                    <a:pt x="7505" y="867"/>
                    <a:pt x="4502" y="2600"/>
                  </a:cubicBezTo>
                  <a:cubicBezTo>
                    <a:pt x="1498" y="4333"/>
                    <a:pt x="1" y="6606"/>
                    <a:pt x="1" y="8875"/>
                  </a:cubicBezTo>
                  <a:lnTo>
                    <a:pt x="1" y="21776"/>
                  </a:lnTo>
                  <a:cubicBezTo>
                    <a:pt x="1" y="24045"/>
                    <a:pt x="1498" y="26319"/>
                    <a:pt x="4502" y="28051"/>
                  </a:cubicBezTo>
                  <a:cubicBezTo>
                    <a:pt x="7505" y="29784"/>
                    <a:pt x="11440" y="30651"/>
                    <a:pt x="15375" y="30651"/>
                  </a:cubicBezTo>
                  <a:cubicBezTo>
                    <a:pt x="19310" y="30651"/>
                    <a:pt x="23245" y="29784"/>
                    <a:pt x="26248" y="28051"/>
                  </a:cubicBezTo>
                  <a:cubicBezTo>
                    <a:pt x="29248" y="26319"/>
                    <a:pt x="30749" y="24045"/>
                    <a:pt x="30749" y="21776"/>
                  </a:cubicBezTo>
                  <a:lnTo>
                    <a:pt x="30749" y="8875"/>
                  </a:lnTo>
                  <a:cubicBezTo>
                    <a:pt x="30749" y="6606"/>
                    <a:pt x="29248" y="4333"/>
                    <a:pt x="26248" y="2600"/>
                  </a:cubicBezTo>
                  <a:cubicBezTo>
                    <a:pt x="23245" y="867"/>
                    <a:pt x="19310" y="1"/>
                    <a:pt x="15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1274900" y="2995325"/>
              <a:ext cx="768850" cy="443850"/>
            </a:xfrm>
            <a:custGeom>
              <a:avLst/>
              <a:gdLst/>
              <a:ahLst/>
              <a:cxnLst/>
              <a:rect l="l" t="t" r="r" b="b"/>
              <a:pathLst>
                <a:path w="30754" h="17754" extrusionOk="0">
                  <a:moveTo>
                    <a:pt x="15377" y="1"/>
                  </a:moveTo>
                  <a:cubicBezTo>
                    <a:pt x="6886" y="1"/>
                    <a:pt x="1" y="3974"/>
                    <a:pt x="1" y="8875"/>
                  </a:cubicBezTo>
                  <a:cubicBezTo>
                    <a:pt x="1" y="13781"/>
                    <a:pt x="6886" y="17754"/>
                    <a:pt x="15377" y="17754"/>
                  </a:cubicBezTo>
                  <a:cubicBezTo>
                    <a:pt x="23872" y="17754"/>
                    <a:pt x="30753" y="13781"/>
                    <a:pt x="30753" y="8875"/>
                  </a:cubicBezTo>
                  <a:cubicBezTo>
                    <a:pt x="30753" y="3974"/>
                    <a:pt x="2387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40"/>
          <p:cNvGrpSpPr/>
          <p:nvPr/>
        </p:nvGrpSpPr>
        <p:grpSpPr>
          <a:xfrm>
            <a:off x="3802429" y="3499354"/>
            <a:ext cx="945270" cy="1079317"/>
            <a:chOff x="2404425" y="3652775"/>
            <a:chExt cx="768825" cy="877850"/>
          </a:xfrm>
        </p:grpSpPr>
        <p:sp>
          <p:nvSpPr>
            <p:cNvPr id="3966" name="Google Shape;3966;p40"/>
            <p:cNvSpPr/>
            <p:nvPr/>
          </p:nvSpPr>
          <p:spPr>
            <a:xfrm>
              <a:off x="2404425" y="3652775"/>
              <a:ext cx="768825" cy="877850"/>
            </a:xfrm>
            <a:custGeom>
              <a:avLst/>
              <a:gdLst/>
              <a:ahLst/>
              <a:cxnLst/>
              <a:rect l="l" t="t" r="r" b="b"/>
              <a:pathLst>
                <a:path w="30753" h="35114" extrusionOk="0">
                  <a:moveTo>
                    <a:pt x="15375" y="0"/>
                  </a:moveTo>
                  <a:cubicBezTo>
                    <a:pt x="11441" y="0"/>
                    <a:pt x="7507" y="866"/>
                    <a:pt x="4505" y="2599"/>
                  </a:cubicBezTo>
                  <a:cubicBezTo>
                    <a:pt x="1502" y="4332"/>
                    <a:pt x="0" y="6605"/>
                    <a:pt x="0" y="8874"/>
                  </a:cubicBezTo>
                  <a:lnTo>
                    <a:pt x="0" y="26235"/>
                  </a:lnTo>
                  <a:cubicBezTo>
                    <a:pt x="0" y="28509"/>
                    <a:pt x="1502" y="30782"/>
                    <a:pt x="4505" y="32515"/>
                  </a:cubicBezTo>
                  <a:cubicBezTo>
                    <a:pt x="7507" y="34247"/>
                    <a:pt x="11441" y="35114"/>
                    <a:pt x="15375" y="35114"/>
                  </a:cubicBezTo>
                  <a:cubicBezTo>
                    <a:pt x="19309" y="35114"/>
                    <a:pt x="23244" y="34247"/>
                    <a:pt x="26248" y="32515"/>
                  </a:cubicBezTo>
                  <a:cubicBezTo>
                    <a:pt x="29251" y="30778"/>
                    <a:pt x="30753" y="28509"/>
                    <a:pt x="30753" y="26235"/>
                  </a:cubicBezTo>
                  <a:lnTo>
                    <a:pt x="30753" y="8874"/>
                  </a:lnTo>
                  <a:cubicBezTo>
                    <a:pt x="30753" y="6605"/>
                    <a:pt x="29251" y="4332"/>
                    <a:pt x="26248" y="2599"/>
                  </a:cubicBezTo>
                  <a:cubicBezTo>
                    <a:pt x="23244" y="866"/>
                    <a:pt x="19309" y="0"/>
                    <a:pt x="15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2404425" y="3652775"/>
              <a:ext cx="768825" cy="443825"/>
            </a:xfrm>
            <a:custGeom>
              <a:avLst/>
              <a:gdLst/>
              <a:ahLst/>
              <a:cxnLst/>
              <a:rect l="l" t="t" r="r" b="b"/>
              <a:pathLst>
                <a:path w="30753" h="17753" extrusionOk="0">
                  <a:moveTo>
                    <a:pt x="15377" y="0"/>
                  </a:moveTo>
                  <a:cubicBezTo>
                    <a:pt x="6882" y="0"/>
                    <a:pt x="0" y="3973"/>
                    <a:pt x="0" y="8874"/>
                  </a:cubicBezTo>
                  <a:cubicBezTo>
                    <a:pt x="0" y="13780"/>
                    <a:pt x="6882" y="17753"/>
                    <a:pt x="15377" y="17753"/>
                  </a:cubicBezTo>
                  <a:cubicBezTo>
                    <a:pt x="23867" y="17753"/>
                    <a:pt x="30753" y="13780"/>
                    <a:pt x="30753" y="8874"/>
                  </a:cubicBezTo>
                  <a:cubicBezTo>
                    <a:pt x="30753" y="3973"/>
                    <a:pt x="23867" y="0"/>
                    <a:pt x="15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p45"/>
          <p:cNvGrpSpPr/>
          <p:nvPr/>
        </p:nvGrpSpPr>
        <p:grpSpPr>
          <a:xfrm>
            <a:off x="6605926" y="1374594"/>
            <a:ext cx="1571619" cy="1713489"/>
            <a:chOff x="4758175" y="1792125"/>
            <a:chExt cx="579100" cy="631375"/>
          </a:xfrm>
        </p:grpSpPr>
        <p:sp>
          <p:nvSpPr>
            <p:cNvPr id="4346" name="Google Shape;4346;p45"/>
            <p:cNvSpPr/>
            <p:nvPr/>
          </p:nvSpPr>
          <p:spPr>
            <a:xfrm>
              <a:off x="4758175" y="2076775"/>
              <a:ext cx="579100" cy="334325"/>
            </a:xfrm>
            <a:custGeom>
              <a:avLst/>
              <a:gdLst/>
              <a:ahLst/>
              <a:cxnLst/>
              <a:rect l="l" t="t" r="r" b="b"/>
              <a:pathLst>
                <a:path w="23164" h="13373" extrusionOk="0">
                  <a:moveTo>
                    <a:pt x="11582" y="0"/>
                  </a:moveTo>
                  <a:lnTo>
                    <a:pt x="0" y="6687"/>
                  </a:lnTo>
                  <a:lnTo>
                    <a:pt x="11582" y="13373"/>
                  </a:lnTo>
                  <a:lnTo>
                    <a:pt x="23164" y="6687"/>
                  </a:lnTo>
                  <a:lnTo>
                    <a:pt x="1158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5"/>
            <p:cNvSpPr/>
            <p:nvPr/>
          </p:nvSpPr>
          <p:spPr>
            <a:xfrm>
              <a:off x="4758175" y="2243925"/>
              <a:ext cx="289575" cy="179575"/>
            </a:xfrm>
            <a:custGeom>
              <a:avLst/>
              <a:gdLst/>
              <a:ahLst/>
              <a:cxnLst/>
              <a:rect l="l" t="t" r="r" b="b"/>
              <a:pathLst>
                <a:path w="11583" h="7183" extrusionOk="0">
                  <a:moveTo>
                    <a:pt x="0" y="1"/>
                  </a:moveTo>
                  <a:lnTo>
                    <a:pt x="0" y="497"/>
                  </a:lnTo>
                  <a:lnTo>
                    <a:pt x="11582" y="7183"/>
                  </a:lnTo>
                  <a:lnTo>
                    <a:pt x="11582" y="668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5"/>
            <p:cNvSpPr/>
            <p:nvPr/>
          </p:nvSpPr>
          <p:spPr>
            <a:xfrm>
              <a:off x="4758175" y="1959125"/>
              <a:ext cx="10750" cy="291025"/>
            </a:xfrm>
            <a:custGeom>
              <a:avLst/>
              <a:gdLst/>
              <a:ahLst/>
              <a:cxnLst/>
              <a:rect l="l" t="t" r="r" b="b"/>
              <a:pathLst>
                <a:path w="430" h="11641" extrusionOk="0">
                  <a:moveTo>
                    <a:pt x="0" y="1"/>
                  </a:moveTo>
                  <a:lnTo>
                    <a:pt x="0" y="11393"/>
                  </a:lnTo>
                  <a:lnTo>
                    <a:pt x="430" y="11641"/>
                  </a:lnTo>
                  <a:lnTo>
                    <a:pt x="430" y="24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5"/>
            <p:cNvSpPr/>
            <p:nvPr/>
          </p:nvSpPr>
          <p:spPr>
            <a:xfrm>
              <a:off x="4758175" y="1792125"/>
              <a:ext cx="289575" cy="173225"/>
            </a:xfrm>
            <a:custGeom>
              <a:avLst/>
              <a:gdLst/>
              <a:ahLst/>
              <a:cxnLst/>
              <a:rect l="l" t="t" r="r" b="b"/>
              <a:pathLst>
                <a:path w="11583" h="6929" extrusionOk="0">
                  <a:moveTo>
                    <a:pt x="11582" y="0"/>
                  </a:moveTo>
                  <a:lnTo>
                    <a:pt x="0" y="6681"/>
                  </a:lnTo>
                  <a:lnTo>
                    <a:pt x="430" y="6929"/>
                  </a:lnTo>
                  <a:lnTo>
                    <a:pt x="11582" y="495"/>
                  </a:lnTo>
                  <a:lnTo>
                    <a:pt x="115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5047725" y="2243925"/>
              <a:ext cx="289550" cy="179575"/>
            </a:xfrm>
            <a:custGeom>
              <a:avLst/>
              <a:gdLst/>
              <a:ahLst/>
              <a:cxnLst/>
              <a:rect l="l" t="t" r="r" b="b"/>
              <a:pathLst>
                <a:path w="11582" h="7183" extrusionOk="0">
                  <a:moveTo>
                    <a:pt x="11582" y="1"/>
                  </a:moveTo>
                  <a:lnTo>
                    <a:pt x="0" y="6687"/>
                  </a:lnTo>
                  <a:lnTo>
                    <a:pt x="0" y="7183"/>
                  </a:lnTo>
                  <a:lnTo>
                    <a:pt x="11582" y="497"/>
                  </a:lnTo>
                  <a:lnTo>
                    <a:pt x="115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5326575" y="1959125"/>
              <a:ext cx="10700" cy="291025"/>
            </a:xfrm>
            <a:custGeom>
              <a:avLst/>
              <a:gdLst/>
              <a:ahLst/>
              <a:cxnLst/>
              <a:rect l="l" t="t" r="r" b="b"/>
              <a:pathLst>
                <a:path w="428" h="11641" extrusionOk="0">
                  <a:moveTo>
                    <a:pt x="428" y="1"/>
                  </a:moveTo>
                  <a:lnTo>
                    <a:pt x="0" y="249"/>
                  </a:lnTo>
                  <a:lnTo>
                    <a:pt x="0" y="11641"/>
                  </a:lnTo>
                  <a:lnTo>
                    <a:pt x="428" y="11393"/>
                  </a:lnTo>
                  <a:lnTo>
                    <a:pt x="42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5047725" y="1792125"/>
              <a:ext cx="289550" cy="173225"/>
            </a:xfrm>
            <a:custGeom>
              <a:avLst/>
              <a:gdLst/>
              <a:ahLst/>
              <a:cxnLst/>
              <a:rect l="l" t="t" r="r" b="b"/>
              <a:pathLst>
                <a:path w="11582" h="6929" extrusionOk="0">
                  <a:moveTo>
                    <a:pt x="0" y="0"/>
                  </a:moveTo>
                  <a:lnTo>
                    <a:pt x="0" y="495"/>
                  </a:lnTo>
                  <a:lnTo>
                    <a:pt x="11154" y="6929"/>
                  </a:lnTo>
                  <a:lnTo>
                    <a:pt x="11582" y="668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4768900" y="1804475"/>
              <a:ext cx="278850" cy="445675"/>
            </a:xfrm>
            <a:custGeom>
              <a:avLst/>
              <a:gdLst/>
              <a:ahLst/>
              <a:cxnLst/>
              <a:rect l="l" t="t" r="r" b="b"/>
              <a:pathLst>
                <a:path w="11154" h="17827" extrusionOk="0">
                  <a:moveTo>
                    <a:pt x="11153" y="1"/>
                  </a:moveTo>
                  <a:lnTo>
                    <a:pt x="1" y="6435"/>
                  </a:lnTo>
                  <a:lnTo>
                    <a:pt x="1" y="17827"/>
                  </a:lnTo>
                  <a:lnTo>
                    <a:pt x="11153" y="11387"/>
                  </a:lnTo>
                  <a:lnTo>
                    <a:pt x="1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5047725" y="1804475"/>
              <a:ext cx="278875" cy="445675"/>
            </a:xfrm>
            <a:custGeom>
              <a:avLst/>
              <a:gdLst/>
              <a:ahLst/>
              <a:cxnLst/>
              <a:rect l="l" t="t" r="r" b="b"/>
              <a:pathLst>
                <a:path w="11155" h="17827" extrusionOk="0">
                  <a:moveTo>
                    <a:pt x="0" y="1"/>
                  </a:moveTo>
                  <a:lnTo>
                    <a:pt x="0" y="11387"/>
                  </a:lnTo>
                  <a:lnTo>
                    <a:pt x="11154" y="17827"/>
                  </a:lnTo>
                  <a:lnTo>
                    <a:pt x="11154" y="64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5"/>
            <p:cNvSpPr/>
            <p:nvPr/>
          </p:nvSpPr>
          <p:spPr>
            <a:xfrm>
              <a:off x="4768900" y="2248000"/>
              <a:ext cx="557700" cy="163100"/>
            </a:xfrm>
            <a:custGeom>
              <a:avLst/>
              <a:gdLst/>
              <a:ahLst/>
              <a:cxnLst/>
              <a:rect l="l" t="t" r="r" b="b"/>
              <a:pathLst>
                <a:path w="22308" h="6524" extrusionOk="0">
                  <a:moveTo>
                    <a:pt x="22307" y="0"/>
                  </a:moveTo>
                  <a:lnTo>
                    <a:pt x="1" y="1"/>
                  </a:lnTo>
                  <a:lnTo>
                    <a:pt x="1" y="87"/>
                  </a:lnTo>
                  <a:lnTo>
                    <a:pt x="11153" y="6524"/>
                  </a:lnTo>
                  <a:lnTo>
                    <a:pt x="22307" y="86"/>
                  </a:lnTo>
                  <a:lnTo>
                    <a:pt x="2230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5"/>
            <p:cNvSpPr/>
            <p:nvPr/>
          </p:nvSpPr>
          <p:spPr>
            <a:xfrm>
              <a:off x="4768900" y="2087025"/>
              <a:ext cx="557700" cy="321950"/>
            </a:xfrm>
            <a:custGeom>
              <a:avLst/>
              <a:gdLst/>
              <a:ahLst/>
              <a:cxnLst/>
              <a:rect l="l" t="t" r="r" b="b"/>
              <a:pathLst>
                <a:path w="22308" h="12878" extrusionOk="0">
                  <a:moveTo>
                    <a:pt x="11153" y="1"/>
                  </a:moveTo>
                  <a:lnTo>
                    <a:pt x="1" y="6440"/>
                  </a:lnTo>
                  <a:lnTo>
                    <a:pt x="11153" y="12877"/>
                  </a:lnTo>
                  <a:lnTo>
                    <a:pt x="22307" y="6439"/>
                  </a:lnTo>
                  <a:lnTo>
                    <a:pt x="111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4770725" y="2078900"/>
              <a:ext cx="277025" cy="170200"/>
            </a:xfrm>
            <a:custGeom>
              <a:avLst/>
              <a:gdLst/>
              <a:ahLst/>
              <a:cxnLst/>
              <a:rect l="l" t="t" r="r" b="b"/>
              <a:pathLst>
                <a:path w="11081" h="6808" extrusionOk="0">
                  <a:moveTo>
                    <a:pt x="11080" y="1"/>
                  </a:moveTo>
                  <a:lnTo>
                    <a:pt x="0" y="6397"/>
                  </a:lnTo>
                  <a:lnTo>
                    <a:pt x="0" y="6808"/>
                  </a:lnTo>
                  <a:lnTo>
                    <a:pt x="11080" y="411"/>
                  </a:lnTo>
                  <a:lnTo>
                    <a:pt x="1108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4768900" y="2076775"/>
              <a:ext cx="278850" cy="172325"/>
            </a:xfrm>
            <a:custGeom>
              <a:avLst/>
              <a:gdLst/>
              <a:ahLst/>
              <a:cxnLst/>
              <a:rect l="l" t="t" r="r" b="b"/>
              <a:pathLst>
                <a:path w="11154" h="6893" extrusionOk="0">
                  <a:moveTo>
                    <a:pt x="11153" y="0"/>
                  </a:moveTo>
                  <a:lnTo>
                    <a:pt x="1" y="6439"/>
                  </a:lnTo>
                  <a:lnTo>
                    <a:pt x="1" y="6850"/>
                  </a:lnTo>
                  <a:lnTo>
                    <a:pt x="73" y="6893"/>
                  </a:lnTo>
                  <a:lnTo>
                    <a:pt x="73" y="6482"/>
                  </a:lnTo>
                  <a:lnTo>
                    <a:pt x="11153" y="86"/>
                  </a:lnTo>
                  <a:lnTo>
                    <a:pt x="1115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5047725" y="2078900"/>
              <a:ext cx="277050" cy="170200"/>
            </a:xfrm>
            <a:custGeom>
              <a:avLst/>
              <a:gdLst/>
              <a:ahLst/>
              <a:cxnLst/>
              <a:rect l="l" t="t" r="r" b="b"/>
              <a:pathLst>
                <a:path w="11082" h="6808" extrusionOk="0">
                  <a:moveTo>
                    <a:pt x="0" y="1"/>
                  </a:moveTo>
                  <a:lnTo>
                    <a:pt x="0" y="411"/>
                  </a:lnTo>
                  <a:lnTo>
                    <a:pt x="11082" y="6808"/>
                  </a:lnTo>
                  <a:lnTo>
                    <a:pt x="11082" y="639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5047725" y="2076775"/>
              <a:ext cx="278875" cy="172325"/>
            </a:xfrm>
            <a:custGeom>
              <a:avLst/>
              <a:gdLst/>
              <a:ahLst/>
              <a:cxnLst/>
              <a:rect l="l" t="t" r="r" b="b"/>
              <a:pathLst>
                <a:path w="11155" h="6893" extrusionOk="0">
                  <a:moveTo>
                    <a:pt x="0" y="0"/>
                  </a:moveTo>
                  <a:lnTo>
                    <a:pt x="0" y="86"/>
                  </a:lnTo>
                  <a:lnTo>
                    <a:pt x="11082" y="6482"/>
                  </a:lnTo>
                  <a:lnTo>
                    <a:pt x="11082" y="6893"/>
                  </a:lnTo>
                  <a:lnTo>
                    <a:pt x="11154" y="6850"/>
                  </a:lnTo>
                  <a:lnTo>
                    <a:pt x="11154" y="643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4865450" y="2256325"/>
              <a:ext cx="407475" cy="124925"/>
            </a:xfrm>
            <a:custGeom>
              <a:avLst/>
              <a:gdLst/>
              <a:ahLst/>
              <a:cxnLst/>
              <a:rect l="l" t="t" r="r" b="b"/>
              <a:pathLst>
                <a:path w="16299" h="4997" extrusionOk="0">
                  <a:moveTo>
                    <a:pt x="16299" y="1"/>
                  </a:moveTo>
                  <a:lnTo>
                    <a:pt x="0" y="495"/>
                  </a:lnTo>
                  <a:lnTo>
                    <a:pt x="0" y="539"/>
                  </a:lnTo>
                  <a:lnTo>
                    <a:pt x="7720" y="4996"/>
                  </a:lnTo>
                  <a:lnTo>
                    <a:pt x="16299" y="43"/>
                  </a:lnTo>
                  <a:lnTo>
                    <a:pt x="1629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5"/>
            <p:cNvSpPr/>
            <p:nvPr/>
          </p:nvSpPr>
          <p:spPr>
            <a:xfrm>
              <a:off x="4865450" y="2144850"/>
              <a:ext cx="407475" cy="235300"/>
            </a:xfrm>
            <a:custGeom>
              <a:avLst/>
              <a:gdLst/>
              <a:ahLst/>
              <a:cxnLst/>
              <a:rect l="l" t="t" r="r" b="b"/>
              <a:pathLst>
                <a:path w="16299" h="9412" extrusionOk="0">
                  <a:moveTo>
                    <a:pt x="8579" y="1"/>
                  </a:moveTo>
                  <a:lnTo>
                    <a:pt x="0" y="4954"/>
                  </a:lnTo>
                  <a:lnTo>
                    <a:pt x="7720" y="9412"/>
                  </a:lnTo>
                  <a:lnTo>
                    <a:pt x="16299" y="4460"/>
                  </a:lnTo>
                  <a:lnTo>
                    <a:pt x="857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5"/>
            <p:cNvSpPr/>
            <p:nvPr/>
          </p:nvSpPr>
          <p:spPr>
            <a:xfrm>
              <a:off x="5101175" y="2137500"/>
              <a:ext cx="64350" cy="56750"/>
            </a:xfrm>
            <a:custGeom>
              <a:avLst/>
              <a:gdLst/>
              <a:ahLst/>
              <a:cxnLst/>
              <a:rect l="l" t="t" r="r" b="b"/>
              <a:pathLst>
                <a:path w="2574" h="2270" extrusionOk="0">
                  <a:moveTo>
                    <a:pt x="1" y="0"/>
                  </a:moveTo>
                  <a:lnTo>
                    <a:pt x="1" y="1547"/>
                  </a:lnTo>
                  <a:cubicBezTo>
                    <a:pt x="8" y="1732"/>
                    <a:pt x="132" y="1913"/>
                    <a:pt x="375" y="2054"/>
                  </a:cubicBezTo>
                  <a:cubicBezTo>
                    <a:pt x="624" y="2197"/>
                    <a:pt x="951" y="2269"/>
                    <a:pt x="1279" y="2269"/>
                  </a:cubicBezTo>
                  <a:cubicBezTo>
                    <a:pt x="1609" y="2269"/>
                    <a:pt x="1940" y="2196"/>
                    <a:pt x="2194" y="2051"/>
                  </a:cubicBezTo>
                  <a:cubicBezTo>
                    <a:pt x="2434" y="1910"/>
                    <a:pt x="2560" y="1730"/>
                    <a:pt x="2572" y="1547"/>
                  </a:cubicBezTo>
                  <a:lnTo>
                    <a:pt x="25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5101125" y="2118975"/>
              <a:ext cx="64425" cy="37150"/>
            </a:xfrm>
            <a:custGeom>
              <a:avLst/>
              <a:gdLst/>
              <a:ahLst/>
              <a:cxnLst/>
              <a:rect l="l" t="t" r="r" b="b"/>
              <a:pathLst>
                <a:path w="2577" h="1486" extrusionOk="0">
                  <a:moveTo>
                    <a:pt x="1299" y="0"/>
                  </a:moveTo>
                  <a:cubicBezTo>
                    <a:pt x="1294" y="0"/>
                    <a:pt x="1290" y="0"/>
                    <a:pt x="1285" y="0"/>
                  </a:cubicBezTo>
                  <a:cubicBezTo>
                    <a:pt x="574" y="5"/>
                    <a:pt x="0" y="340"/>
                    <a:pt x="3" y="750"/>
                  </a:cubicBezTo>
                  <a:cubicBezTo>
                    <a:pt x="4" y="1158"/>
                    <a:pt x="575" y="1485"/>
                    <a:pt x="1278" y="1485"/>
                  </a:cubicBezTo>
                  <a:cubicBezTo>
                    <a:pt x="1283" y="1485"/>
                    <a:pt x="1287" y="1485"/>
                    <a:pt x="1292" y="1485"/>
                  </a:cubicBezTo>
                  <a:cubicBezTo>
                    <a:pt x="2003" y="1481"/>
                    <a:pt x="2577" y="1146"/>
                    <a:pt x="2574" y="735"/>
                  </a:cubicBezTo>
                  <a:cubicBezTo>
                    <a:pt x="2573" y="328"/>
                    <a:pt x="2003" y="0"/>
                    <a:pt x="129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5101225" y="2141750"/>
              <a:ext cx="64250" cy="18000"/>
            </a:xfrm>
            <a:custGeom>
              <a:avLst/>
              <a:gdLst/>
              <a:ahLst/>
              <a:cxnLst/>
              <a:rect l="l" t="t" r="r" b="b"/>
              <a:pathLst>
                <a:path w="2570" h="720" extrusionOk="0">
                  <a:moveTo>
                    <a:pt x="2570" y="0"/>
                  </a:moveTo>
                  <a:cubicBezTo>
                    <a:pt x="2564" y="67"/>
                    <a:pt x="2544" y="129"/>
                    <a:pt x="2511" y="187"/>
                  </a:cubicBezTo>
                  <a:cubicBezTo>
                    <a:pt x="2479" y="245"/>
                    <a:pt x="2438" y="297"/>
                    <a:pt x="2390" y="342"/>
                  </a:cubicBezTo>
                  <a:cubicBezTo>
                    <a:pt x="2344" y="388"/>
                    <a:pt x="2292" y="429"/>
                    <a:pt x="2235" y="464"/>
                  </a:cubicBezTo>
                  <a:lnTo>
                    <a:pt x="2193" y="490"/>
                  </a:lnTo>
                  <a:cubicBezTo>
                    <a:pt x="2178" y="497"/>
                    <a:pt x="2164" y="504"/>
                    <a:pt x="2149" y="513"/>
                  </a:cubicBezTo>
                  <a:cubicBezTo>
                    <a:pt x="2120" y="528"/>
                    <a:pt x="2091" y="542"/>
                    <a:pt x="2061" y="555"/>
                  </a:cubicBezTo>
                  <a:lnTo>
                    <a:pt x="2016" y="574"/>
                  </a:lnTo>
                  <a:cubicBezTo>
                    <a:pt x="2000" y="581"/>
                    <a:pt x="1986" y="587"/>
                    <a:pt x="1970" y="593"/>
                  </a:cubicBezTo>
                  <a:lnTo>
                    <a:pt x="1875" y="625"/>
                  </a:lnTo>
                  <a:lnTo>
                    <a:pt x="1781" y="649"/>
                  </a:lnTo>
                  <a:cubicBezTo>
                    <a:pt x="1749" y="658"/>
                    <a:pt x="1716" y="663"/>
                    <a:pt x="1684" y="670"/>
                  </a:cubicBezTo>
                  <a:cubicBezTo>
                    <a:pt x="1555" y="694"/>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1"/>
                    <a:pt x="566" y="586"/>
                  </a:cubicBezTo>
                  <a:lnTo>
                    <a:pt x="520" y="565"/>
                  </a:lnTo>
                  <a:lnTo>
                    <a:pt x="475" y="548"/>
                  </a:lnTo>
                  <a:cubicBezTo>
                    <a:pt x="460" y="541"/>
                    <a:pt x="446" y="533"/>
                    <a:pt x="431" y="525"/>
                  </a:cubicBezTo>
                  <a:cubicBezTo>
                    <a:pt x="402" y="510"/>
                    <a:pt x="372" y="496"/>
                    <a:pt x="344" y="478"/>
                  </a:cubicBezTo>
                  <a:cubicBezTo>
                    <a:pt x="288" y="444"/>
                    <a:pt x="235" y="404"/>
                    <a:pt x="188" y="359"/>
                  </a:cubicBezTo>
                  <a:cubicBezTo>
                    <a:pt x="138" y="315"/>
                    <a:pt x="98" y="264"/>
                    <a:pt x="63" y="207"/>
                  </a:cubicBezTo>
                  <a:cubicBezTo>
                    <a:pt x="47" y="178"/>
                    <a:pt x="34" y="148"/>
                    <a:pt x="22" y="116"/>
                  </a:cubicBezTo>
                  <a:cubicBezTo>
                    <a:pt x="12" y="84"/>
                    <a:pt x="5" y="52"/>
                    <a:pt x="1" y="21"/>
                  </a:cubicBezTo>
                  <a:lnTo>
                    <a:pt x="1" y="21"/>
                  </a:lnTo>
                  <a:cubicBezTo>
                    <a:pt x="5" y="52"/>
                    <a:pt x="12" y="86"/>
                    <a:pt x="21" y="116"/>
                  </a:cubicBezTo>
                  <a:cubicBezTo>
                    <a:pt x="32" y="148"/>
                    <a:pt x="45" y="178"/>
                    <a:pt x="61" y="207"/>
                  </a:cubicBezTo>
                  <a:cubicBezTo>
                    <a:pt x="93" y="264"/>
                    <a:pt x="135" y="317"/>
                    <a:pt x="183" y="362"/>
                  </a:cubicBezTo>
                  <a:cubicBezTo>
                    <a:pt x="231" y="407"/>
                    <a:pt x="285" y="448"/>
                    <a:pt x="341" y="483"/>
                  </a:cubicBezTo>
                  <a:cubicBezTo>
                    <a:pt x="369" y="500"/>
                    <a:pt x="398" y="516"/>
                    <a:pt x="427" y="531"/>
                  </a:cubicBezTo>
                  <a:cubicBezTo>
                    <a:pt x="443" y="538"/>
                    <a:pt x="457" y="547"/>
                    <a:pt x="472" y="554"/>
                  </a:cubicBezTo>
                  <a:lnTo>
                    <a:pt x="517" y="573"/>
                  </a:lnTo>
                  <a:lnTo>
                    <a:pt x="563" y="593"/>
                  </a:lnTo>
                  <a:cubicBezTo>
                    <a:pt x="578" y="600"/>
                    <a:pt x="594" y="605"/>
                    <a:pt x="609" y="609"/>
                  </a:cubicBezTo>
                  <a:lnTo>
                    <a:pt x="656" y="626"/>
                  </a:lnTo>
                  <a:lnTo>
                    <a:pt x="679" y="634"/>
                  </a:lnTo>
                  <a:cubicBezTo>
                    <a:pt x="688" y="636"/>
                    <a:pt x="695" y="638"/>
                    <a:pt x="704" y="641"/>
                  </a:cubicBezTo>
                  <a:lnTo>
                    <a:pt x="799" y="665"/>
                  </a:lnTo>
                  <a:lnTo>
                    <a:pt x="897" y="686"/>
                  </a:lnTo>
                  <a:cubicBezTo>
                    <a:pt x="1027" y="709"/>
                    <a:pt x="1159" y="719"/>
                    <a:pt x="1291" y="719"/>
                  </a:cubicBezTo>
                  <a:cubicBezTo>
                    <a:pt x="1424" y="718"/>
                    <a:pt x="1556" y="705"/>
                    <a:pt x="1685" y="680"/>
                  </a:cubicBezTo>
                  <a:cubicBezTo>
                    <a:pt x="1719" y="673"/>
                    <a:pt x="1751" y="668"/>
                    <a:pt x="1783" y="660"/>
                  </a:cubicBezTo>
                  <a:lnTo>
                    <a:pt x="1878" y="634"/>
                  </a:lnTo>
                  <a:lnTo>
                    <a:pt x="1973" y="600"/>
                  </a:lnTo>
                  <a:cubicBezTo>
                    <a:pt x="1988" y="596"/>
                    <a:pt x="2003" y="589"/>
                    <a:pt x="2019" y="583"/>
                  </a:cubicBezTo>
                  <a:lnTo>
                    <a:pt x="2064" y="562"/>
                  </a:lnTo>
                  <a:cubicBezTo>
                    <a:pt x="2094" y="549"/>
                    <a:pt x="2125" y="535"/>
                    <a:pt x="2154" y="519"/>
                  </a:cubicBezTo>
                  <a:cubicBezTo>
                    <a:pt x="2168" y="512"/>
                    <a:pt x="2183" y="504"/>
                    <a:pt x="2197" y="496"/>
                  </a:cubicBezTo>
                  <a:lnTo>
                    <a:pt x="2239" y="470"/>
                  </a:lnTo>
                  <a:cubicBezTo>
                    <a:pt x="2296" y="435"/>
                    <a:pt x="2348" y="393"/>
                    <a:pt x="2395" y="346"/>
                  </a:cubicBezTo>
                  <a:cubicBezTo>
                    <a:pt x="2442" y="300"/>
                    <a:pt x="2483" y="248"/>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5101225" y="2145700"/>
              <a:ext cx="64250" cy="18000"/>
            </a:xfrm>
            <a:custGeom>
              <a:avLst/>
              <a:gdLst/>
              <a:ahLst/>
              <a:cxnLst/>
              <a:rect l="l" t="t" r="r" b="b"/>
              <a:pathLst>
                <a:path w="2570" h="720" extrusionOk="0">
                  <a:moveTo>
                    <a:pt x="2570" y="0"/>
                  </a:moveTo>
                  <a:lnTo>
                    <a:pt x="2570" y="0"/>
                  </a:lnTo>
                  <a:cubicBezTo>
                    <a:pt x="2567" y="33"/>
                    <a:pt x="2560" y="65"/>
                    <a:pt x="2550" y="97"/>
                  </a:cubicBezTo>
                  <a:cubicBezTo>
                    <a:pt x="2540" y="128"/>
                    <a:pt x="2526" y="158"/>
                    <a:pt x="2511" y="187"/>
                  </a:cubicBezTo>
                  <a:cubicBezTo>
                    <a:pt x="2479" y="245"/>
                    <a:pt x="2438" y="297"/>
                    <a:pt x="2390" y="342"/>
                  </a:cubicBezTo>
                  <a:cubicBezTo>
                    <a:pt x="2344" y="389"/>
                    <a:pt x="2292" y="429"/>
                    <a:pt x="2235" y="464"/>
                  </a:cubicBezTo>
                  <a:lnTo>
                    <a:pt x="2193" y="490"/>
                  </a:lnTo>
                  <a:cubicBezTo>
                    <a:pt x="2178" y="497"/>
                    <a:pt x="2164" y="505"/>
                    <a:pt x="2149" y="512"/>
                  </a:cubicBezTo>
                  <a:cubicBezTo>
                    <a:pt x="2120" y="528"/>
                    <a:pt x="2091" y="542"/>
                    <a:pt x="2061" y="555"/>
                  </a:cubicBezTo>
                  <a:lnTo>
                    <a:pt x="2016" y="574"/>
                  </a:lnTo>
                  <a:cubicBezTo>
                    <a:pt x="2000" y="581"/>
                    <a:pt x="1986" y="587"/>
                    <a:pt x="1970" y="593"/>
                  </a:cubicBezTo>
                  <a:lnTo>
                    <a:pt x="1875" y="625"/>
                  </a:lnTo>
                  <a:lnTo>
                    <a:pt x="1781" y="650"/>
                  </a:lnTo>
                  <a:cubicBezTo>
                    <a:pt x="1749" y="658"/>
                    <a:pt x="1716" y="663"/>
                    <a:pt x="1684" y="670"/>
                  </a:cubicBezTo>
                  <a:cubicBezTo>
                    <a:pt x="1555" y="695"/>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2"/>
                    <a:pt x="566" y="584"/>
                  </a:cubicBezTo>
                  <a:lnTo>
                    <a:pt x="520" y="565"/>
                  </a:lnTo>
                  <a:lnTo>
                    <a:pt x="475" y="547"/>
                  </a:lnTo>
                  <a:cubicBezTo>
                    <a:pt x="460" y="539"/>
                    <a:pt x="446" y="532"/>
                    <a:pt x="431" y="525"/>
                  </a:cubicBezTo>
                  <a:cubicBezTo>
                    <a:pt x="402" y="509"/>
                    <a:pt x="372" y="494"/>
                    <a:pt x="344" y="477"/>
                  </a:cubicBezTo>
                  <a:cubicBezTo>
                    <a:pt x="288" y="442"/>
                    <a:pt x="235" y="403"/>
                    <a:pt x="188" y="358"/>
                  </a:cubicBezTo>
                  <a:cubicBezTo>
                    <a:pt x="138" y="313"/>
                    <a:pt x="98" y="262"/>
                    <a:pt x="63" y="206"/>
                  </a:cubicBezTo>
                  <a:cubicBezTo>
                    <a:pt x="47" y="177"/>
                    <a:pt x="34" y="146"/>
                    <a:pt x="22" y="114"/>
                  </a:cubicBezTo>
                  <a:cubicBezTo>
                    <a:pt x="12" y="85"/>
                    <a:pt x="5" y="52"/>
                    <a:pt x="1" y="21"/>
                  </a:cubicBezTo>
                  <a:lnTo>
                    <a:pt x="1" y="21"/>
                  </a:lnTo>
                  <a:cubicBezTo>
                    <a:pt x="5" y="52"/>
                    <a:pt x="12" y="85"/>
                    <a:pt x="21" y="116"/>
                  </a:cubicBezTo>
                  <a:cubicBezTo>
                    <a:pt x="32" y="146"/>
                    <a:pt x="45" y="177"/>
                    <a:pt x="61" y="206"/>
                  </a:cubicBezTo>
                  <a:cubicBezTo>
                    <a:pt x="93" y="264"/>
                    <a:pt x="135" y="316"/>
                    <a:pt x="183" y="361"/>
                  </a:cubicBezTo>
                  <a:cubicBezTo>
                    <a:pt x="231" y="407"/>
                    <a:pt x="285" y="448"/>
                    <a:pt x="341" y="481"/>
                  </a:cubicBezTo>
                  <a:cubicBezTo>
                    <a:pt x="369" y="500"/>
                    <a:pt x="398" y="515"/>
                    <a:pt x="427" y="531"/>
                  </a:cubicBezTo>
                  <a:cubicBezTo>
                    <a:pt x="443" y="538"/>
                    <a:pt x="457" y="545"/>
                    <a:pt x="472" y="552"/>
                  </a:cubicBezTo>
                  <a:lnTo>
                    <a:pt x="517" y="573"/>
                  </a:lnTo>
                  <a:lnTo>
                    <a:pt x="563" y="592"/>
                  </a:lnTo>
                  <a:cubicBezTo>
                    <a:pt x="578" y="599"/>
                    <a:pt x="594" y="603"/>
                    <a:pt x="609" y="609"/>
                  </a:cubicBezTo>
                  <a:lnTo>
                    <a:pt x="656" y="625"/>
                  </a:lnTo>
                  <a:lnTo>
                    <a:pt x="679" y="632"/>
                  </a:lnTo>
                  <a:lnTo>
                    <a:pt x="704" y="639"/>
                  </a:lnTo>
                  <a:lnTo>
                    <a:pt x="799" y="666"/>
                  </a:lnTo>
                  <a:lnTo>
                    <a:pt x="897" y="684"/>
                  </a:lnTo>
                  <a:cubicBezTo>
                    <a:pt x="1027" y="708"/>
                    <a:pt x="1159" y="719"/>
                    <a:pt x="1291" y="719"/>
                  </a:cubicBezTo>
                  <a:cubicBezTo>
                    <a:pt x="1424" y="718"/>
                    <a:pt x="1556" y="705"/>
                    <a:pt x="1685" y="679"/>
                  </a:cubicBezTo>
                  <a:cubicBezTo>
                    <a:pt x="1719" y="671"/>
                    <a:pt x="1751" y="667"/>
                    <a:pt x="1783" y="658"/>
                  </a:cubicBezTo>
                  <a:lnTo>
                    <a:pt x="1878" y="632"/>
                  </a:lnTo>
                  <a:lnTo>
                    <a:pt x="1973" y="600"/>
                  </a:lnTo>
                  <a:cubicBezTo>
                    <a:pt x="1988" y="594"/>
                    <a:pt x="2003" y="589"/>
                    <a:pt x="2019" y="581"/>
                  </a:cubicBezTo>
                  <a:lnTo>
                    <a:pt x="2064" y="563"/>
                  </a:lnTo>
                  <a:cubicBezTo>
                    <a:pt x="2094" y="550"/>
                    <a:pt x="2125" y="535"/>
                    <a:pt x="2154" y="518"/>
                  </a:cubicBezTo>
                  <a:cubicBezTo>
                    <a:pt x="2168" y="510"/>
                    <a:pt x="2183" y="503"/>
                    <a:pt x="2197" y="494"/>
                  </a:cubicBezTo>
                  <a:lnTo>
                    <a:pt x="2239" y="468"/>
                  </a:lnTo>
                  <a:cubicBezTo>
                    <a:pt x="2296" y="433"/>
                    <a:pt x="2347" y="393"/>
                    <a:pt x="2395" y="346"/>
                  </a:cubicBezTo>
                  <a:cubicBezTo>
                    <a:pt x="2442" y="300"/>
                    <a:pt x="2483" y="246"/>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5101225" y="2149625"/>
              <a:ext cx="64250" cy="18025"/>
            </a:xfrm>
            <a:custGeom>
              <a:avLst/>
              <a:gdLst/>
              <a:ahLst/>
              <a:cxnLst/>
              <a:rect l="l" t="t" r="r" b="b"/>
              <a:pathLst>
                <a:path w="2570" h="721" extrusionOk="0">
                  <a:moveTo>
                    <a:pt x="2570" y="1"/>
                  </a:moveTo>
                  <a:cubicBezTo>
                    <a:pt x="2564" y="66"/>
                    <a:pt x="2544" y="130"/>
                    <a:pt x="2511" y="188"/>
                  </a:cubicBezTo>
                  <a:cubicBezTo>
                    <a:pt x="2479" y="246"/>
                    <a:pt x="2438" y="298"/>
                    <a:pt x="2390" y="343"/>
                  </a:cubicBezTo>
                  <a:cubicBezTo>
                    <a:pt x="2344" y="390"/>
                    <a:pt x="2292" y="430"/>
                    <a:pt x="2235" y="465"/>
                  </a:cubicBezTo>
                  <a:lnTo>
                    <a:pt x="2193" y="490"/>
                  </a:lnTo>
                  <a:cubicBezTo>
                    <a:pt x="2178" y="498"/>
                    <a:pt x="2164" y="506"/>
                    <a:pt x="2149" y="513"/>
                  </a:cubicBezTo>
                  <a:cubicBezTo>
                    <a:pt x="2120" y="529"/>
                    <a:pt x="2091" y="543"/>
                    <a:pt x="2061" y="556"/>
                  </a:cubicBezTo>
                  <a:lnTo>
                    <a:pt x="2016" y="575"/>
                  </a:lnTo>
                  <a:cubicBezTo>
                    <a:pt x="2000" y="582"/>
                    <a:pt x="1986" y="588"/>
                    <a:pt x="1970" y="594"/>
                  </a:cubicBezTo>
                  <a:lnTo>
                    <a:pt x="1875" y="625"/>
                  </a:lnTo>
                  <a:lnTo>
                    <a:pt x="1781" y="651"/>
                  </a:lnTo>
                  <a:cubicBezTo>
                    <a:pt x="1749" y="659"/>
                    <a:pt x="1716" y="664"/>
                    <a:pt x="1684" y="671"/>
                  </a:cubicBezTo>
                  <a:cubicBezTo>
                    <a:pt x="1555" y="696"/>
                    <a:pt x="1423" y="707"/>
                    <a:pt x="1291" y="709"/>
                  </a:cubicBezTo>
                  <a:cubicBezTo>
                    <a:pt x="1161" y="709"/>
                    <a:pt x="1029" y="698"/>
                    <a:pt x="898" y="677"/>
                  </a:cubicBezTo>
                  <a:lnTo>
                    <a:pt x="802" y="658"/>
                  </a:lnTo>
                  <a:lnTo>
                    <a:pt x="707" y="632"/>
                  </a:lnTo>
                  <a:cubicBezTo>
                    <a:pt x="698" y="630"/>
                    <a:pt x="691" y="629"/>
                    <a:pt x="682" y="626"/>
                  </a:cubicBezTo>
                  <a:lnTo>
                    <a:pt x="659" y="619"/>
                  </a:lnTo>
                  <a:lnTo>
                    <a:pt x="612" y="603"/>
                  </a:lnTo>
                  <a:cubicBezTo>
                    <a:pt x="596" y="597"/>
                    <a:pt x="580" y="593"/>
                    <a:pt x="566" y="585"/>
                  </a:cubicBezTo>
                  <a:lnTo>
                    <a:pt x="520" y="567"/>
                  </a:lnTo>
                  <a:lnTo>
                    <a:pt x="475" y="548"/>
                  </a:lnTo>
                  <a:cubicBezTo>
                    <a:pt x="460" y="540"/>
                    <a:pt x="446" y="533"/>
                    <a:pt x="431" y="524"/>
                  </a:cubicBezTo>
                  <a:cubicBezTo>
                    <a:pt x="402" y="510"/>
                    <a:pt x="372" y="495"/>
                    <a:pt x="344" y="478"/>
                  </a:cubicBezTo>
                  <a:cubicBezTo>
                    <a:pt x="288" y="443"/>
                    <a:pt x="235" y="404"/>
                    <a:pt x="188" y="359"/>
                  </a:cubicBezTo>
                  <a:cubicBezTo>
                    <a:pt x="138" y="314"/>
                    <a:pt x="98" y="263"/>
                    <a:pt x="63" y="205"/>
                  </a:cubicBezTo>
                  <a:cubicBezTo>
                    <a:pt x="47" y="178"/>
                    <a:pt x="34" y="147"/>
                    <a:pt x="22" y="116"/>
                  </a:cubicBezTo>
                  <a:cubicBezTo>
                    <a:pt x="12" y="84"/>
                    <a:pt x="5" y="52"/>
                    <a:pt x="1" y="20"/>
                  </a:cubicBezTo>
                  <a:lnTo>
                    <a:pt x="1" y="20"/>
                  </a:lnTo>
                  <a:cubicBezTo>
                    <a:pt x="5" y="52"/>
                    <a:pt x="12" y="85"/>
                    <a:pt x="21" y="116"/>
                  </a:cubicBezTo>
                  <a:cubicBezTo>
                    <a:pt x="32" y="147"/>
                    <a:pt x="45" y="178"/>
                    <a:pt x="61" y="207"/>
                  </a:cubicBezTo>
                  <a:cubicBezTo>
                    <a:pt x="93" y="265"/>
                    <a:pt x="135" y="317"/>
                    <a:pt x="183" y="362"/>
                  </a:cubicBezTo>
                  <a:cubicBezTo>
                    <a:pt x="231" y="408"/>
                    <a:pt x="285" y="448"/>
                    <a:pt x="341" y="482"/>
                  </a:cubicBezTo>
                  <a:cubicBezTo>
                    <a:pt x="369" y="501"/>
                    <a:pt x="398" y="516"/>
                    <a:pt x="427" y="530"/>
                  </a:cubicBezTo>
                  <a:cubicBezTo>
                    <a:pt x="443" y="539"/>
                    <a:pt x="457" y="546"/>
                    <a:pt x="472" y="553"/>
                  </a:cubicBezTo>
                  <a:lnTo>
                    <a:pt x="517" y="574"/>
                  </a:lnTo>
                  <a:lnTo>
                    <a:pt x="563" y="593"/>
                  </a:lnTo>
                  <a:cubicBezTo>
                    <a:pt x="578" y="600"/>
                    <a:pt x="594" y="604"/>
                    <a:pt x="609" y="610"/>
                  </a:cubicBezTo>
                  <a:lnTo>
                    <a:pt x="656" y="626"/>
                  </a:lnTo>
                  <a:lnTo>
                    <a:pt x="679" y="633"/>
                  </a:lnTo>
                  <a:cubicBezTo>
                    <a:pt x="688" y="636"/>
                    <a:pt x="695" y="638"/>
                    <a:pt x="704" y="640"/>
                  </a:cubicBezTo>
                  <a:lnTo>
                    <a:pt x="799" y="665"/>
                  </a:lnTo>
                  <a:lnTo>
                    <a:pt x="897" y="685"/>
                  </a:lnTo>
                  <a:cubicBezTo>
                    <a:pt x="1027" y="709"/>
                    <a:pt x="1159" y="720"/>
                    <a:pt x="1291" y="720"/>
                  </a:cubicBezTo>
                  <a:cubicBezTo>
                    <a:pt x="1424" y="719"/>
                    <a:pt x="1556" y="704"/>
                    <a:pt x="1685" y="680"/>
                  </a:cubicBezTo>
                  <a:cubicBezTo>
                    <a:pt x="1719" y="672"/>
                    <a:pt x="1751" y="668"/>
                    <a:pt x="1783" y="659"/>
                  </a:cubicBezTo>
                  <a:lnTo>
                    <a:pt x="1878" y="633"/>
                  </a:lnTo>
                  <a:lnTo>
                    <a:pt x="1973" y="601"/>
                  </a:lnTo>
                  <a:cubicBezTo>
                    <a:pt x="1988" y="596"/>
                    <a:pt x="2003" y="590"/>
                    <a:pt x="2019" y="582"/>
                  </a:cubicBezTo>
                  <a:lnTo>
                    <a:pt x="2064" y="564"/>
                  </a:lnTo>
                  <a:cubicBezTo>
                    <a:pt x="2094" y="551"/>
                    <a:pt x="2125" y="535"/>
                    <a:pt x="2154" y="519"/>
                  </a:cubicBezTo>
                  <a:cubicBezTo>
                    <a:pt x="2168" y="511"/>
                    <a:pt x="2183" y="504"/>
                    <a:pt x="2197" y="495"/>
                  </a:cubicBezTo>
                  <a:lnTo>
                    <a:pt x="2239" y="469"/>
                  </a:lnTo>
                  <a:cubicBezTo>
                    <a:pt x="2296" y="435"/>
                    <a:pt x="2347" y="393"/>
                    <a:pt x="2395" y="348"/>
                  </a:cubicBezTo>
                  <a:cubicBezTo>
                    <a:pt x="2442" y="301"/>
                    <a:pt x="2483"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5101225" y="2153600"/>
              <a:ext cx="64250" cy="18000"/>
            </a:xfrm>
            <a:custGeom>
              <a:avLst/>
              <a:gdLst/>
              <a:ahLst/>
              <a:cxnLst/>
              <a:rect l="l" t="t" r="r" b="b"/>
              <a:pathLst>
                <a:path w="2570" h="720" extrusionOk="0">
                  <a:moveTo>
                    <a:pt x="2570" y="0"/>
                  </a:moveTo>
                  <a:lnTo>
                    <a:pt x="2570" y="0"/>
                  </a:lnTo>
                  <a:cubicBezTo>
                    <a:pt x="2567" y="32"/>
                    <a:pt x="2560" y="65"/>
                    <a:pt x="2550" y="96"/>
                  </a:cubicBezTo>
                  <a:cubicBezTo>
                    <a:pt x="2540" y="128"/>
                    <a:pt x="2526" y="158"/>
                    <a:pt x="2511" y="187"/>
                  </a:cubicBezTo>
                  <a:cubicBezTo>
                    <a:pt x="2479" y="244"/>
                    <a:pt x="2438" y="296"/>
                    <a:pt x="2390" y="342"/>
                  </a:cubicBezTo>
                  <a:cubicBezTo>
                    <a:pt x="2344" y="387"/>
                    <a:pt x="2292" y="428"/>
                    <a:pt x="2235" y="463"/>
                  </a:cubicBezTo>
                  <a:lnTo>
                    <a:pt x="2193" y="489"/>
                  </a:lnTo>
                  <a:cubicBezTo>
                    <a:pt x="2178" y="496"/>
                    <a:pt x="2164" y="503"/>
                    <a:pt x="2149" y="512"/>
                  </a:cubicBezTo>
                  <a:cubicBezTo>
                    <a:pt x="2120" y="528"/>
                    <a:pt x="2091" y="542"/>
                    <a:pt x="2061" y="554"/>
                  </a:cubicBezTo>
                  <a:lnTo>
                    <a:pt x="2016" y="574"/>
                  </a:lnTo>
                  <a:cubicBezTo>
                    <a:pt x="2000" y="580"/>
                    <a:pt x="1986" y="587"/>
                    <a:pt x="1970" y="592"/>
                  </a:cubicBezTo>
                  <a:lnTo>
                    <a:pt x="1875" y="624"/>
                  </a:lnTo>
                  <a:lnTo>
                    <a:pt x="1781" y="650"/>
                  </a:lnTo>
                  <a:cubicBezTo>
                    <a:pt x="1749" y="657"/>
                    <a:pt x="1716" y="663"/>
                    <a:pt x="1684" y="670"/>
                  </a:cubicBezTo>
                  <a:cubicBezTo>
                    <a:pt x="1555" y="693"/>
                    <a:pt x="1423" y="706"/>
                    <a:pt x="1291" y="708"/>
                  </a:cubicBezTo>
                  <a:cubicBezTo>
                    <a:pt x="1161" y="708"/>
                    <a:pt x="1029" y="698"/>
                    <a:pt x="898" y="676"/>
                  </a:cubicBezTo>
                  <a:lnTo>
                    <a:pt x="802" y="655"/>
                  </a:lnTo>
                  <a:lnTo>
                    <a:pt x="707" y="631"/>
                  </a:lnTo>
                  <a:cubicBezTo>
                    <a:pt x="698" y="629"/>
                    <a:pt x="691" y="626"/>
                    <a:pt x="682" y="625"/>
                  </a:cubicBezTo>
                  <a:lnTo>
                    <a:pt x="659" y="616"/>
                  </a:lnTo>
                  <a:lnTo>
                    <a:pt x="612" y="600"/>
                  </a:lnTo>
                  <a:cubicBezTo>
                    <a:pt x="596" y="595"/>
                    <a:pt x="580" y="592"/>
                    <a:pt x="566" y="584"/>
                  </a:cubicBezTo>
                  <a:lnTo>
                    <a:pt x="520" y="566"/>
                  </a:lnTo>
                  <a:lnTo>
                    <a:pt x="475" y="547"/>
                  </a:lnTo>
                  <a:cubicBezTo>
                    <a:pt x="460" y="539"/>
                    <a:pt x="446" y="531"/>
                    <a:pt x="431" y="524"/>
                  </a:cubicBezTo>
                  <a:cubicBezTo>
                    <a:pt x="402" y="509"/>
                    <a:pt x="372" y="495"/>
                    <a:pt x="344" y="476"/>
                  </a:cubicBezTo>
                  <a:cubicBezTo>
                    <a:pt x="288" y="442"/>
                    <a:pt x="235" y="403"/>
                    <a:pt x="188" y="358"/>
                  </a:cubicBezTo>
                  <a:cubicBezTo>
                    <a:pt x="138" y="313"/>
                    <a:pt x="98" y="261"/>
                    <a:pt x="63" y="204"/>
                  </a:cubicBezTo>
                  <a:cubicBezTo>
                    <a:pt x="47" y="177"/>
                    <a:pt x="34" y="146"/>
                    <a:pt x="22" y="115"/>
                  </a:cubicBezTo>
                  <a:cubicBezTo>
                    <a:pt x="12" y="84"/>
                    <a:pt x="5" y="51"/>
                    <a:pt x="0" y="19"/>
                  </a:cubicBezTo>
                  <a:lnTo>
                    <a:pt x="0" y="19"/>
                  </a:lnTo>
                  <a:cubicBezTo>
                    <a:pt x="5" y="52"/>
                    <a:pt x="12" y="84"/>
                    <a:pt x="21" y="116"/>
                  </a:cubicBezTo>
                  <a:cubicBezTo>
                    <a:pt x="32" y="146"/>
                    <a:pt x="45" y="177"/>
                    <a:pt x="61" y="206"/>
                  </a:cubicBezTo>
                  <a:cubicBezTo>
                    <a:pt x="93" y="264"/>
                    <a:pt x="135" y="316"/>
                    <a:pt x="183" y="361"/>
                  </a:cubicBezTo>
                  <a:cubicBezTo>
                    <a:pt x="231" y="408"/>
                    <a:pt x="285" y="448"/>
                    <a:pt x="341" y="481"/>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8"/>
                    <a:pt x="704" y="640"/>
                  </a:cubicBezTo>
                  <a:lnTo>
                    <a:pt x="799" y="666"/>
                  </a:lnTo>
                  <a:lnTo>
                    <a:pt x="897" y="684"/>
                  </a:lnTo>
                  <a:cubicBezTo>
                    <a:pt x="1027" y="708"/>
                    <a:pt x="1159" y="719"/>
                    <a:pt x="1291" y="719"/>
                  </a:cubicBezTo>
                  <a:cubicBezTo>
                    <a:pt x="1424" y="718"/>
                    <a:pt x="1556" y="705"/>
                    <a:pt x="1685" y="679"/>
                  </a:cubicBezTo>
                  <a:cubicBezTo>
                    <a:pt x="1719" y="673"/>
                    <a:pt x="1751" y="667"/>
                    <a:pt x="1783" y="658"/>
                  </a:cubicBezTo>
                  <a:lnTo>
                    <a:pt x="1878" y="632"/>
                  </a:lnTo>
                  <a:lnTo>
                    <a:pt x="1973" y="600"/>
                  </a:lnTo>
                  <a:cubicBezTo>
                    <a:pt x="1988" y="595"/>
                    <a:pt x="2003" y="589"/>
                    <a:pt x="2019" y="582"/>
                  </a:cubicBezTo>
                  <a:lnTo>
                    <a:pt x="2064" y="563"/>
                  </a:lnTo>
                  <a:cubicBezTo>
                    <a:pt x="2094" y="550"/>
                    <a:pt x="2125" y="535"/>
                    <a:pt x="2154" y="518"/>
                  </a:cubicBezTo>
                  <a:cubicBezTo>
                    <a:pt x="2168" y="510"/>
                    <a:pt x="2183" y="503"/>
                    <a:pt x="2197" y="495"/>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5"/>
            <p:cNvSpPr/>
            <p:nvPr/>
          </p:nvSpPr>
          <p:spPr>
            <a:xfrm>
              <a:off x="5101225" y="2157550"/>
              <a:ext cx="64250" cy="18000"/>
            </a:xfrm>
            <a:custGeom>
              <a:avLst/>
              <a:gdLst/>
              <a:ahLst/>
              <a:cxnLst/>
              <a:rect l="l" t="t" r="r" b="b"/>
              <a:pathLst>
                <a:path w="2570" h="720" extrusionOk="0">
                  <a:moveTo>
                    <a:pt x="2569" y="0"/>
                  </a:moveTo>
                  <a:cubicBezTo>
                    <a:pt x="2563" y="65"/>
                    <a:pt x="2544" y="129"/>
                    <a:pt x="2511" y="187"/>
                  </a:cubicBezTo>
                  <a:cubicBezTo>
                    <a:pt x="2479" y="245"/>
                    <a:pt x="2438" y="297"/>
                    <a:pt x="2390" y="342"/>
                  </a:cubicBezTo>
                  <a:cubicBezTo>
                    <a:pt x="2342" y="389"/>
                    <a:pt x="2292" y="429"/>
                    <a:pt x="2235" y="464"/>
                  </a:cubicBezTo>
                  <a:lnTo>
                    <a:pt x="2193" y="489"/>
                  </a:lnTo>
                  <a:cubicBezTo>
                    <a:pt x="2178" y="497"/>
                    <a:pt x="2164" y="505"/>
                    <a:pt x="2149" y="512"/>
                  </a:cubicBezTo>
                  <a:cubicBezTo>
                    <a:pt x="2120" y="528"/>
                    <a:pt x="2091" y="542"/>
                    <a:pt x="2061" y="555"/>
                  </a:cubicBezTo>
                  <a:lnTo>
                    <a:pt x="2015" y="574"/>
                  </a:lnTo>
                  <a:cubicBezTo>
                    <a:pt x="2000" y="582"/>
                    <a:pt x="1984" y="587"/>
                    <a:pt x="1970" y="593"/>
                  </a:cubicBezTo>
                  <a:lnTo>
                    <a:pt x="1875" y="624"/>
                  </a:lnTo>
                  <a:lnTo>
                    <a:pt x="1780" y="650"/>
                  </a:lnTo>
                  <a:cubicBezTo>
                    <a:pt x="1748" y="658"/>
                    <a:pt x="1716" y="663"/>
                    <a:pt x="1684" y="670"/>
                  </a:cubicBezTo>
                  <a:cubicBezTo>
                    <a:pt x="1555" y="695"/>
                    <a:pt x="1423" y="708"/>
                    <a:pt x="1291" y="708"/>
                  </a:cubicBezTo>
                  <a:cubicBezTo>
                    <a:pt x="1284" y="708"/>
                    <a:pt x="1276" y="708"/>
                    <a:pt x="1269" y="708"/>
                  </a:cubicBezTo>
                  <a:cubicBezTo>
                    <a:pt x="1144" y="708"/>
                    <a:pt x="1021" y="696"/>
                    <a:pt x="898" y="676"/>
                  </a:cubicBezTo>
                  <a:lnTo>
                    <a:pt x="801" y="657"/>
                  </a:lnTo>
                  <a:lnTo>
                    <a:pt x="705" y="632"/>
                  </a:lnTo>
                  <a:cubicBezTo>
                    <a:pt x="698" y="629"/>
                    <a:pt x="689" y="628"/>
                    <a:pt x="682" y="625"/>
                  </a:cubicBezTo>
                  <a:lnTo>
                    <a:pt x="659" y="618"/>
                  </a:lnTo>
                  <a:lnTo>
                    <a:pt x="612" y="602"/>
                  </a:lnTo>
                  <a:cubicBezTo>
                    <a:pt x="596" y="596"/>
                    <a:pt x="580" y="592"/>
                    <a:pt x="566" y="584"/>
                  </a:cubicBezTo>
                  <a:lnTo>
                    <a:pt x="520" y="566"/>
                  </a:lnTo>
                  <a:lnTo>
                    <a:pt x="475" y="547"/>
                  </a:lnTo>
                  <a:cubicBezTo>
                    <a:pt x="460" y="540"/>
                    <a:pt x="446" y="532"/>
                    <a:pt x="431" y="524"/>
                  </a:cubicBezTo>
                  <a:cubicBezTo>
                    <a:pt x="401" y="509"/>
                    <a:pt x="372" y="495"/>
                    <a:pt x="344" y="477"/>
                  </a:cubicBezTo>
                  <a:cubicBezTo>
                    <a:pt x="288" y="442"/>
                    <a:pt x="235" y="403"/>
                    <a:pt x="186" y="358"/>
                  </a:cubicBezTo>
                  <a:cubicBezTo>
                    <a:pt x="138" y="313"/>
                    <a:pt x="96" y="263"/>
                    <a:pt x="63" y="206"/>
                  </a:cubicBezTo>
                  <a:cubicBezTo>
                    <a:pt x="47" y="177"/>
                    <a:pt x="34" y="147"/>
                    <a:pt x="22" y="116"/>
                  </a:cubicBezTo>
                  <a:cubicBezTo>
                    <a:pt x="12" y="84"/>
                    <a:pt x="5" y="52"/>
                    <a:pt x="0" y="19"/>
                  </a:cubicBezTo>
                  <a:lnTo>
                    <a:pt x="0" y="19"/>
                  </a:lnTo>
                  <a:cubicBezTo>
                    <a:pt x="5" y="52"/>
                    <a:pt x="11" y="84"/>
                    <a:pt x="21" y="116"/>
                  </a:cubicBezTo>
                  <a:cubicBezTo>
                    <a:pt x="31" y="148"/>
                    <a:pt x="44" y="178"/>
                    <a:pt x="60" y="207"/>
                  </a:cubicBezTo>
                  <a:cubicBezTo>
                    <a:pt x="93" y="264"/>
                    <a:pt x="135" y="318"/>
                    <a:pt x="183" y="363"/>
                  </a:cubicBezTo>
                  <a:cubicBezTo>
                    <a:pt x="231" y="408"/>
                    <a:pt x="283" y="448"/>
                    <a:pt x="340" y="483"/>
                  </a:cubicBezTo>
                  <a:cubicBezTo>
                    <a:pt x="367" y="500"/>
                    <a:pt x="398" y="516"/>
                    <a:pt x="427" y="531"/>
                  </a:cubicBezTo>
                  <a:cubicBezTo>
                    <a:pt x="441" y="538"/>
                    <a:pt x="456" y="547"/>
                    <a:pt x="472" y="554"/>
                  </a:cubicBezTo>
                  <a:lnTo>
                    <a:pt x="517" y="573"/>
                  </a:lnTo>
                  <a:lnTo>
                    <a:pt x="562" y="593"/>
                  </a:lnTo>
                  <a:cubicBezTo>
                    <a:pt x="578" y="600"/>
                    <a:pt x="594" y="603"/>
                    <a:pt x="609" y="609"/>
                  </a:cubicBezTo>
                  <a:lnTo>
                    <a:pt x="656" y="627"/>
                  </a:lnTo>
                  <a:lnTo>
                    <a:pt x="679" y="634"/>
                  </a:lnTo>
                  <a:lnTo>
                    <a:pt x="704" y="641"/>
                  </a:lnTo>
                  <a:lnTo>
                    <a:pt x="799" y="666"/>
                  </a:lnTo>
                  <a:lnTo>
                    <a:pt x="897" y="686"/>
                  </a:lnTo>
                  <a:cubicBezTo>
                    <a:pt x="1027" y="708"/>
                    <a:pt x="1159" y="719"/>
                    <a:pt x="1291" y="719"/>
                  </a:cubicBezTo>
                  <a:cubicBezTo>
                    <a:pt x="1424" y="718"/>
                    <a:pt x="1556" y="705"/>
                    <a:pt x="1685" y="680"/>
                  </a:cubicBezTo>
                  <a:cubicBezTo>
                    <a:pt x="1717" y="673"/>
                    <a:pt x="1751" y="667"/>
                    <a:pt x="1783" y="658"/>
                  </a:cubicBezTo>
                  <a:lnTo>
                    <a:pt x="1878" y="634"/>
                  </a:lnTo>
                  <a:lnTo>
                    <a:pt x="1973" y="600"/>
                  </a:lnTo>
                  <a:cubicBezTo>
                    <a:pt x="1988" y="596"/>
                    <a:pt x="2003" y="589"/>
                    <a:pt x="2019" y="583"/>
                  </a:cubicBezTo>
                  <a:lnTo>
                    <a:pt x="2064" y="563"/>
                  </a:lnTo>
                  <a:cubicBezTo>
                    <a:pt x="2094" y="550"/>
                    <a:pt x="2123" y="535"/>
                    <a:pt x="2152" y="519"/>
                  </a:cubicBezTo>
                  <a:cubicBezTo>
                    <a:pt x="2167" y="512"/>
                    <a:pt x="2183" y="505"/>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5"/>
            <p:cNvSpPr/>
            <p:nvPr/>
          </p:nvSpPr>
          <p:spPr>
            <a:xfrm>
              <a:off x="5101225" y="2161500"/>
              <a:ext cx="64250" cy="18000"/>
            </a:xfrm>
            <a:custGeom>
              <a:avLst/>
              <a:gdLst/>
              <a:ahLst/>
              <a:cxnLst/>
              <a:rect l="l" t="t" r="r" b="b"/>
              <a:pathLst>
                <a:path w="2570" h="720" extrusionOk="0">
                  <a:moveTo>
                    <a:pt x="2570" y="0"/>
                  </a:moveTo>
                  <a:lnTo>
                    <a:pt x="2570" y="0"/>
                  </a:lnTo>
                  <a:cubicBezTo>
                    <a:pt x="2566" y="32"/>
                    <a:pt x="2560" y="64"/>
                    <a:pt x="2550" y="94"/>
                  </a:cubicBezTo>
                  <a:cubicBezTo>
                    <a:pt x="2540" y="125"/>
                    <a:pt x="2526" y="155"/>
                    <a:pt x="2511" y="184"/>
                  </a:cubicBezTo>
                  <a:cubicBezTo>
                    <a:pt x="2479" y="242"/>
                    <a:pt x="2438" y="295"/>
                    <a:pt x="2390" y="339"/>
                  </a:cubicBezTo>
                  <a:cubicBezTo>
                    <a:pt x="2344" y="386"/>
                    <a:pt x="2292" y="426"/>
                    <a:pt x="2235" y="461"/>
                  </a:cubicBezTo>
                  <a:lnTo>
                    <a:pt x="2193" y="486"/>
                  </a:lnTo>
                  <a:cubicBezTo>
                    <a:pt x="2178" y="495"/>
                    <a:pt x="2164" y="502"/>
                    <a:pt x="2149" y="509"/>
                  </a:cubicBezTo>
                  <a:cubicBezTo>
                    <a:pt x="2120" y="525"/>
                    <a:pt x="2091" y="540"/>
                    <a:pt x="2061" y="553"/>
                  </a:cubicBezTo>
                  <a:lnTo>
                    <a:pt x="2016" y="571"/>
                  </a:lnTo>
                  <a:cubicBezTo>
                    <a:pt x="2000" y="579"/>
                    <a:pt x="1986" y="585"/>
                    <a:pt x="1970" y="590"/>
                  </a:cubicBezTo>
                  <a:lnTo>
                    <a:pt x="1875" y="622"/>
                  </a:lnTo>
                  <a:lnTo>
                    <a:pt x="1781" y="647"/>
                  </a:lnTo>
                  <a:cubicBezTo>
                    <a:pt x="1749" y="656"/>
                    <a:pt x="1716" y="661"/>
                    <a:pt x="1684" y="667"/>
                  </a:cubicBezTo>
                  <a:cubicBezTo>
                    <a:pt x="1555" y="692"/>
                    <a:pt x="1423" y="705"/>
                    <a:pt x="1291" y="705"/>
                  </a:cubicBezTo>
                  <a:cubicBezTo>
                    <a:pt x="1284" y="705"/>
                    <a:pt x="1276" y="705"/>
                    <a:pt x="1269" y="705"/>
                  </a:cubicBezTo>
                  <a:cubicBezTo>
                    <a:pt x="1146" y="705"/>
                    <a:pt x="1021" y="694"/>
                    <a:pt x="898" y="673"/>
                  </a:cubicBezTo>
                  <a:lnTo>
                    <a:pt x="802" y="656"/>
                  </a:lnTo>
                  <a:lnTo>
                    <a:pt x="707" y="629"/>
                  </a:lnTo>
                  <a:cubicBezTo>
                    <a:pt x="698" y="628"/>
                    <a:pt x="691" y="627"/>
                    <a:pt x="682" y="624"/>
                  </a:cubicBezTo>
                  <a:lnTo>
                    <a:pt x="659" y="615"/>
                  </a:lnTo>
                  <a:lnTo>
                    <a:pt x="612" y="600"/>
                  </a:lnTo>
                  <a:cubicBezTo>
                    <a:pt x="596" y="595"/>
                    <a:pt x="580" y="590"/>
                    <a:pt x="566" y="583"/>
                  </a:cubicBezTo>
                  <a:lnTo>
                    <a:pt x="520" y="564"/>
                  </a:lnTo>
                  <a:lnTo>
                    <a:pt x="475" y="545"/>
                  </a:lnTo>
                  <a:cubicBezTo>
                    <a:pt x="460" y="540"/>
                    <a:pt x="446" y="531"/>
                    <a:pt x="431" y="524"/>
                  </a:cubicBezTo>
                  <a:cubicBezTo>
                    <a:pt x="402" y="508"/>
                    <a:pt x="372" y="495"/>
                    <a:pt x="344" y="476"/>
                  </a:cubicBezTo>
                  <a:cubicBezTo>
                    <a:pt x="288" y="442"/>
                    <a:pt x="235" y="402"/>
                    <a:pt x="188" y="357"/>
                  </a:cubicBezTo>
                  <a:cubicBezTo>
                    <a:pt x="138" y="313"/>
                    <a:pt x="98" y="261"/>
                    <a:pt x="63" y="205"/>
                  </a:cubicBezTo>
                  <a:cubicBezTo>
                    <a:pt x="47" y="176"/>
                    <a:pt x="34" y="147"/>
                    <a:pt x="22" y="115"/>
                  </a:cubicBezTo>
                  <a:cubicBezTo>
                    <a:pt x="12" y="85"/>
                    <a:pt x="5" y="52"/>
                    <a:pt x="1" y="21"/>
                  </a:cubicBezTo>
                  <a:lnTo>
                    <a:pt x="1" y="21"/>
                  </a:lnTo>
                  <a:cubicBezTo>
                    <a:pt x="5" y="52"/>
                    <a:pt x="12" y="85"/>
                    <a:pt x="21" y="116"/>
                  </a:cubicBezTo>
                  <a:cubicBezTo>
                    <a:pt x="32" y="147"/>
                    <a:pt x="45" y="177"/>
                    <a:pt x="61" y="206"/>
                  </a:cubicBezTo>
                  <a:cubicBezTo>
                    <a:pt x="93" y="264"/>
                    <a:pt x="135" y="316"/>
                    <a:pt x="183" y="361"/>
                  </a:cubicBezTo>
                  <a:cubicBezTo>
                    <a:pt x="231" y="408"/>
                    <a:pt x="285" y="447"/>
                    <a:pt x="341" y="482"/>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7"/>
                    <a:pt x="704" y="640"/>
                  </a:cubicBezTo>
                  <a:lnTo>
                    <a:pt x="799" y="666"/>
                  </a:lnTo>
                  <a:lnTo>
                    <a:pt x="897" y="685"/>
                  </a:lnTo>
                  <a:cubicBezTo>
                    <a:pt x="1027" y="708"/>
                    <a:pt x="1159" y="719"/>
                    <a:pt x="1291" y="719"/>
                  </a:cubicBezTo>
                  <a:cubicBezTo>
                    <a:pt x="1424" y="718"/>
                    <a:pt x="1556" y="703"/>
                    <a:pt x="1685" y="679"/>
                  </a:cubicBezTo>
                  <a:cubicBezTo>
                    <a:pt x="1719" y="672"/>
                    <a:pt x="1751" y="667"/>
                    <a:pt x="1783" y="658"/>
                  </a:cubicBezTo>
                  <a:lnTo>
                    <a:pt x="1878" y="632"/>
                  </a:lnTo>
                  <a:lnTo>
                    <a:pt x="1973" y="600"/>
                  </a:lnTo>
                  <a:cubicBezTo>
                    <a:pt x="1988" y="595"/>
                    <a:pt x="2003" y="589"/>
                    <a:pt x="2019" y="582"/>
                  </a:cubicBezTo>
                  <a:lnTo>
                    <a:pt x="2064" y="563"/>
                  </a:lnTo>
                  <a:cubicBezTo>
                    <a:pt x="2094" y="550"/>
                    <a:pt x="2125" y="534"/>
                    <a:pt x="2154" y="518"/>
                  </a:cubicBezTo>
                  <a:cubicBezTo>
                    <a:pt x="2168" y="511"/>
                    <a:pt x="2183" y="503"/>
                    <a:pt x="2197" y="495"/>
                  </a:cubicBezTo>
                  <a:lnTo>
                    <a:pt x="2239" y="469"/>
                  </a:lnTo>
                  <a:cubicBezTo>
                    <a:pt x="2296" y="434"/>
                    <a:pt x="2347" y="392"/>
                    <a:pt x="2395" y="345"/>
                  </a:cubicBezTo>
                  <a:cubicBezTo>
                    <a:pt x="2442" y="299"/>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5101225" y="2165450"/>
              <a:ext cx="64250" cy="18000"/>
            </a:xfrm>
            <a:custGeom>
              <a:avLst/>
              <a:gdLst/>
              <a:ahLst/>
              <a:cxnLst/>
              <a:rect l="l" t="t" r="r" b="b"/>
              <a:pathLst>
                <a:path w="2570" h="720" extrusionOk="0">
                  <a:moveTo>
                    <a:pt x="2570" y="0"/>
                  </a:moveTo>
                  <a:cubicBezTo>
                    <a:pt x="2567" y="32"/>
                    <a:pt x="2560" y="64"/>
                    <a:pt x="2550" y="96"/>
                  </a:cubicBezTo>
                  <a:cubicBezTo>
                    <a:pt x="2540" y="126"/>
                    <a:pt x="2526" y="157"/>
                    <a:pt x="2511" y="186"/>
                  </a:cubicBezTo>
                  <a:cubicBezTo>
                    <a:pt x="2479" y="244"/>
                    <a:pt x="2438" y="296"/>
                    <a:pt x="2390" y="341"/>
                  </a:cubicBezTo>
                  <a:cubicBezTo>
                    <a:pt x="2344" y="387"/>
                    <a:pt x="2292" y="428"/>
                    <a:pt x="2235" y="463"/>
                  </a:cubicBezTo>
                  <a:lnTo>
                    <a:pt x="2193" y="487"/>
                  </a:lnTo>
                  <a:cubicBezTo>
                    <a:pt x="2178" y="496"/>
                    <a:pt x="2164" y="503"/>
                    <a:pt x="2149" y="511"/>
                  </a:cubicBezTo>
                  <a:cubicBezTo>
                    <a:pt x="2120" y="527"/>
                    <a:pt x="2091" y="541"/>
                    <a:pt x="2061" y="554"/>
                  </a:cubicBezTo>
                  <a:lnTo>
                    <a:pt x="2016" y="573"/>
                  </a:lnTo>
                  <a:cubicBezTo>
                    <a:pt x="2000" y="580"/>
                    <a:pt x="1986" y="586"/>
                    <a:pt x="1970" y="592"/>
                  </a:cubicBezTo>
                  <a:lnTo>
                    <a:pt x="1875" y="622"/>
                  </a:lnTo>
                  <a:lnTo>
                    <a:pt x="1781" y="648"/>
                  </a:lnTo>
                  <a:cubicBezTo>
                    <a:pt x="1749" y="657"/>
                    <a:pt x="1716" y="661"/>
                    <a:pt x="1684" y="669"/>
                  </a:cubicBezTo>
                  <a:cubicBezTo>
                    <a:pt x="1555" y="693"/>
                    <a:pt x="1423" y="706"/>
                    <a:pt x="1291" y="706"/>
                  </a:cubicBezTo>
                  <a:cubicBezTo>
                    <a:pt x="1161" y="706"/>
                    <a:pt x="1029" y="696"/>
                    <a:pt x="898" y="674"/>
                  </a:cubicBezTo>
                  <a:lnTo>
                    <a:pt x="802" y="656"/>
                  </a:lnTo>
                  <a:lnTo>
                    <a:pt x="707" y="631"/>
                  </a:lnTo>
                  <a:lnTo>
                    <a:pt x="682" y="624"/>
                  </a:lnTo>
                  <a:lnTo>
                    <a:pt x="659" y="616"/>
                  </a:lnTo>
                  <a:lnTo>
                    <a:pt x="612" y="601"/>
                  </a:lnTo>
                  <a:cubicBezTo>
                    <a:pt x="596" y="595"/>
                    <a:pt x="580" y="590"/>
                    <a:pt x="566" y="583"/>
                  </a:cubicBezTo>
                  <a:lnTo>
                    <a:pt x="520" y="566"/>
                  </a:lnTo>
                  <a:lnTo>
                    <a:pt x="475" y="547"/>
                  </a:lnTo>
                  <a:cubicBezTo>
                    <a:pt x="460" y="540"/>
                    <a:pt x="446" y="531"/>
                    <a:pt x="431" y="524"/>
                  </a:cubicBezTo>
                  <a:cubicBezTo>
                    <a:pt x="402" y="509"/>
                    <a:pt x="372" y="495"/>
                    <a:pt x="344" y="476"/>
                  </a:cubicBezTo>
                  <a:cubicBezTo>
                    <a:pt x="288" y="442"/>
                    <a:pt x="235" y="403"/>
                    <a:pt x="188" y="358"/>
                  </a:cubicBezTo>
                  <a:cubicBezTo>
                    <a:pt x="138" y="313"/>
                    <a:pt x="98" y="261"/>
                    <a:pt x="63" y="205"/>
                  </a:cubicBezTo>
                  <a:cubicBezTo>
                    <a:pt x="47" y="177"/>
                    <a:pt x="34" y="147"/>
                    <a:pt x="22" y="115"/>
                  </a:cubicBezTo>
                  <a:cubicBezTo>
                    <a:pt x="12" y="85"/>
                    <a:pt x="5" y="54"/>
                    <a:pt x="1" y="21"/>
                  </a:cubicBezTo>
                  <a:lnTo>
                    <a:pt x="1" y="21"/>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0"/>
                    <a:pt x="398" y="515"/>
                    <a:pt x="427" y="531"/>
                  </a:cubicBezTo>
                  <a:cubicBezTo>
                    <a:pt x="443" y="538"/>
                    <a:pt x="457" y="547"/>
                    <a:pt x="472" y="554"/>
                  </a:cubicBezTo>
                  <a:lnTo>
                    <a:pt x="517" y="573"/>
                  </a:lnTo>
                  <a:lnTo>
                    <a:pt x="563" y="592"/>
                  </a:lnTo>
                  <a:cubicBezTo>
                    <a:pt x="578" y="599"/>
                    <a:pt x="594" y="603"/>
                    <a:pt x="609" y="609"/>
                  </a:cubicBezTo>
                  <a:lnTo>
                    <a:pt x="656" y="625"/>
                  </a:lnTo>
                  <a:lnTo>
                    <a:pt x="679" y="634"/>
                  </a:lnTo>
                  <a:lnTo>
                    <a:pt x="704" y="640"/>
                  </a:lnTo>
                  <a:lnTo>
                    <a:pt x="799" y="666"/>
                  </a:lnTo>
                  <a:lnTo>
                    <a:pt x="897" y="685"/>
                  </a:lnTo>
                  <a:cubicBezTo>
                    <a:pt x="1027" y="708"/>
                    <a:pt x="1159" y="719"/>
                    <a:pt x="1291" y="719"/>
                  </a:cubicBezTo>
                  <a:cubicBezTo>
                    <a:pt x="1424" y="718"/>
                    <a:pt x="1556" y="705"/>
                    <a:pt x="1685" y="680"/>
                  </a:cubicBezTo>
                  <a:cubicBezTo>
                    <a:pt x="1719" y="673"/>
                    <a:pt x="1751" y="667"/>
                    <a:pt x="1783" y="659"/>
                  </a:cubicBezTo>
                  <a:lnTo>
                    <a:pt x="1878" y="632"/>
                  </a:lnTo>
                  <a:lnTo>
                    <a:pt x="1973" y="601"/>
                  </a:lnTo>
                  <a:cubicBezTo>
                    <a:pt x="1988" y="596"/>
                    <a:pt x="2003" y="589"/>
                    <a:pt x="2019" y="582"/>
                  </a:cubicBezTo>
                  <a:lnTo>
                    <a:pt x="2064" y="563"/>
                  </a:lnTo>
                  <a:cubicBezTo>
                    <a:pt x="2094" y="550"/>
                    <a:pt x="2125" y="535"/>
                    <a:pt x="2154" y="519"/>
                  </a:cubicBezTo>
                  <a:cubicBezTo>
                    <a:pt x="2168" y="511"/>
                    <a:pt x="2183" y="503"/>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5101225" y="2169400"/>
              <a:ext cx="64250" cy="18000"/>
            </a:xfrm>
            <a:custGeom>
              <a:avLst/>
              <a:gdLst/>
              <a:ahLst/>
              <a:cxnLst/>
              <a:rect l="l" t="t" r="r" b="b"/>
              <a:pathLst>
                <a:path w="2570" h="720" extrusionOk="0">
                  <a:moveTo>
                    <a:pt x="2570" y="0"/>
                  </a:moveTo>
                  <a:lnTo>
                    <a:pt x="2570" y="0"/>
                  </a:lnTo>
                  <a:cubicBezTo>
                    <a:pt x="2567" y="32"/>
                    <a:pt x="2560" y="66"/>
                    <a:pt x="2550" y="96"/>
                  </a:cubicBezTo>
                  <a:cubicBezTo>
                    <a:pt x="2540" y="128"/>
                    <a:pt x="2526" y="158"/>
                    <a:pt x="2511" y="187"/>
                  </a:cubicBezTo>
                  <a:cubicBezTo>
                    <a:pt x="2479" y="245"/>
                    <a:pt x="2438" y="298"/>
                    <a:pt x="2390" y="342"/>
                  </a:cubicBezTo>
                  <a:cubicBezTo>
                    <a:pt x="2344" y="387"/>
                    <a:pt x="2292" y="428"/>
                    <a:pt x="2235" y="463"/>
                  </a:cubicBezTo>
                  <a:lnTo>
                    <a:pt x="2193" y="489"/>
                  </a:lnTo>
                  <a:cubicBezTo>
                    <a:pt x="2178" y="498"/>
                    <a:pt x="2164" y="505"/>
                    <a:pt x="2149" y="512"/>
                  </a:cubicBezTo>
                  <a:cubicBezTo>
                    <a:pt x="2120" y="528"/>
                    <a:pt x="2091" y="543"/>
                    <a:pt x="2061" y="556"/>
                  </a:cubicBezTo>
                  <a:lnTo>
                    <a:pt x="2016" y="574"/>
                  </a:lnTo>
                  <a:cubicBezTo>
                    <a:pt x="2000" y="582"/>
                    <a:pt x="1986" y="588"/>
                    <a:pt x="1970" y="592"/>
                  </a:cubicBezTo>
                  <a:lnTo>
                    <a:pt x="1875" y="624"/>
                  </a:lnTo>
                  <a:lnTo>
                    <a:pt x="1781" y="650"/>
                  </a:lnTo>
                  <a:cubicBezTo>
                    <a:pt x="1749" y="659"/>
                    <a:pt x="1716" y="663"/>
                    <a:pt x="1684" y="670"/>
                  </a:cubicBezTo>
                  <a:cubicBezTo>
                    <a:pt x="1555" y="695"/>
                    <a:pt x="1423" y="706"/>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7"/>
                    <a:pt x="22" y="116"/>
                  </a:cubicBezTo>
                  <a:cubicBezTo>
                    <a:pt x="12" y="85"/>
                    <a:pt x="5" y="54"/>
                    <a:pt x="1" y="22"/>
                  </a:cubicBezTo>
                  <a:lnTo>
                    <a:pt x="1" y="22"/>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1"/>
                    <a:pt x="398" y="515"/>
                    <a:pt x="427" y="531"/>
                  </a:cubicBezTo>
                  <a:cubicBezTo>
                    <a:pt x="443" y="538"/>
                    <a:pt x="457" y="547"/>
                    <a:pt x="472" y="553"/>
                  </a:cubicBezTo>
                  <a:lnTo>
                    <a:pt x="517" y="573"/>
                  </a:lnTo>
                  <a:lnTo>
                    <a:pt x="563" y="592"/>
                  </a:lnTo>
                  <a:cubicBezTo>
                    <a:pt x="578" y="599"/>
                    <a:pt x="594" y="603"/>
                    <a:pt x="609" y="609"/>
                  </a:cubicBezTo>
                  <a:lnTo>
                    <a:pt x="656" y="625"/>
                  </a:lnTo>
                  <a:lnTo>
                    <a:pt x="679" y="634"/>
                  </a:lnTo>
                  <a:cubicBezTo>
                    <a:pt x="688" y="635"/>
                    <a:pt x="695" y="638"/>
                    <a:pt x="704" y="640"/>
                  </a:cubicBezTo>
                  <a:lnTo>
                    <a:pt x="799" y="666"/>
                  </a:lnTo>
                  <a:lnTo>
                    <a:pt x="897" y="685"/>
                  </a:lnTo>
                  <a:cubicBezTo>
                    <a:pt x="1027" y="708"/>
                    <a:pt x="1159" y="720"/>
                    <a:pt x="1291" y="720"/>
                  </a:cubicBezTo>
                  <a:cubicBezTo>
                    <a:pt x="1424" y="718"/>
                    <a:pt x="1556" y="705"/>
                    <a:pt x="1685" y="680"/>
                  </a:cubicBezTo>
                  <a:cubicBezTo>
                    <a:pt x="1719" y="673"/>
                    <a:pt x="1751" y="667"/>
                    <a:pt x="1783" y="659"/>
                  </a:cubicBezTo>
                  <a:lnTo>
                    <a:pt x="1878" y="632"/>
                  </a:lnTo>
                  <a:lnTo>
                    <a:pt x="1973" y="601"/>
                  </a:lnTo>
                  <a:cubicBezTo>
                    <a:pt x="1988" y="595"/>
                    <a:pt x="2003" y="589"/>
                    <a:pt x="2019" y="582"/>
                  </a:cubicBezTo>
                  <a:lnTo>
                    <a:pt x="2064" y="563"/>
                  </a:lnTo>
                  <a:cubicBezTo>
                    <a:pt x="2094" y="550"/>
                    <a:pt x="2125" y="535"/>
                    <a:pt x="2154" y="519"/>
                  </a:cubicBezTo>
                  <a:cubicBezTo>
                    <a:pt x="2168" y="511"/>
                    <a:pt x="2183" y="503"/>
                    <a:pt x="2197" y="496"/>
                  </a:cubicBezTo>
                  <a:lnTo>
                    <a:pt x="2239" y="470"/>
                  </a:lnTo>
                  <a:cubicBezTo>
                    <a:pt x="2296" y="434"/>
                    <a:pt x="2348" y="393"/>
                    <a:pt x="2395" y="347"/>
                  </a:cubicBezTo>
                  <a:cubicBezTo>
                    <a:pt x="2442" y="300"/>
                    <a:pt x="2483" y="247"/>
                    <a:pt x="2513" y="189"/>
                  </a:cubicBezTo>
                  <a:cubicBezTo>
                    <a:pt x="2529" y="160"/>
                    <a:pt x="2542" y="129"/>
                    <a:pt x="2551" y="97"/>
                  </a:cubicBezTo>
                  <a:cubicBezTo>
                    <a:pt x="2561" y="66"/>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5101225" y="2173350"/>
              <a:ext cx="64250" cy="17975"/>
            </a:xfrm>
            <a:custGeom>
              <a:avLst/>
              <a:gdLst/>
              <a:ahLst/>
              <a:cxnLst/>
              <a:rect l="l" t="t" r="r" b="b"/>
              <a:pathLst>
                <a:path w="2570" h="719" extrusionOk="0">
                  <a:moveTo>
                    <a:pt x="2570" y="1"/>
                  </a:moveTo>
                  <a:lnTo>
                    <a:pt x="2570" y="1"/>
                  </a:lnTo>
                  <a:cubicBezTo>
                    <a:pt x="2567" y="32"/>
                    <a:pt x="2560" y="66"/>
                    <a:pt x="2550" y="96"/>
                  </a:cubicBezTo>
                  <a:cubicBezTo>
                    <a:pt x="2540" y="128"/>
                    <a:pt x="2526" y="158"/>
                    <a:pt x="2511" y="187"/>
                  </a:cubicBezTo>
                  <a:cubicBezTo>
                    <a:pt x="2479" y="244"/>
                    <a:pt x="2438" y="298"/>
                    <a:pt x="2390" y="343"/>
                  </a:cubicBezTo>
                  <a:cubicBezTo>
                    <a:pt x="2344" y="387"/>
                    <a:pt x="2292" y="428"/>
                    <a:pt x="2235" y="463"/>
                  </a:cubicBezTo>
                  <a:lnTo>
                    <a:pt x="2193" y="489"/>
                  </a:lnTo>
                  <a:cubicBezTo>
                    <a:pt x="2178" y="498"/>
                    <a:pt x="2164" y="505"/>
                    <a:pt x="2149" y="512"/>
                  </a:cubicBezTo>
                  <a:cubicBezTo>
                    <a:pt x="2120" y="528"/>
                    <a:pt x="2091" y="543"/>
                    <a:pt x="2061" y="556"/>
                  </a:cubicBezTo>
                  <a:lnTo>
                    <a:pt x="2016" y="575"/>
                  </a:lnTo>
                  <a:cubicBezTo>
                    <a:pt x="2000" y="580"/>
                    <a:pt x="1986" y="588"/>
                    <a:pt x="1970" y="592"/>
                  </a:cubicBezTo>
                  <a:lnTo>
                    <a:pt x="1875" y="624"/>
                  </a:lnTo>
                  <a:lnTo>
                    <a:pt x="1781" y="650"/>
                  </a:lnTo>
                  <a:cubicBezTo>
                    <a:pt x="1749" y="659"/>
                    <a:pt x="1716" y="663"/>
                    <a:pt x="1684" y="670"/>
                  </a:cubicBezTo>
                  <a:cubicBezTo>
                    <a:pt x="1555" y="693"/>
                    <a:pt x="1423" y="707"/>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1"/>
                    <a:pt x="431" y="524"/>
                  </a:cubicBezTo>
                  <a:cubicBezTo>
                    <a:pt x="402" y="509"/>
                    <a:pt x="372" y="495"/>
                    <a:pt x="344" y="476"/>
                  </a:cubicBezTo>
                  <a:cubicBezTo>
                    <a:pt x="288" y="443"/>
                    <a:pt x="235" y="403"/>
                    <a:pt x="188" y="358"/>
                  </a:cubicBezTo>
                  <a:cubicBezTo>
                    <a:pt x="138" y="314"/>
                    <a:pt x="98" y="261"/>
                    <a:pt x="63" y="205"/>
                  </a:cubicBezTo>
                  <a:cubicBezTo>
                    <a:pt x="47" y="176"/>
                    <a:pt x="34" y="145"/>
                    <a:pt x="22" y="115"/>
                  </a:cubicBezTo>
                  <a:cubicBezTo>
                    <a:pt x="12" y="84"/>
                    <a:pt x="5" y="53"/>
                    <a:pt x="1" y="20"/>
                  </a:cubicBezTo>
                  <a:lnTo>
                    <a:pt x="1" y="20"/>
                  </a:lnTo>
                  <a:cubicBezTo>
                    <a:pt x="5" y="53"/>
                    <a:pt x="12" y="84"/>
                    <a:pt x="21" y="115"/>
                  </a:cubicBezTo>
                  <a:cubicBezTo>
                    <a:pt x="32" y="147"/>
                    <a:pt x="45" y="177"/>
                    <a:pt x="61" y="206"/>
                  </a:cubicBezTo>
                  <a:cubicBezTo>
                    <a:pt x="93" y="263"/>
                    <a:pt x="135" y="316"/>
                    <a:pt x="183" y="361"/>
                  </a:cubicBezTo>
                  <a:cubicBezTo>
                    <a:pt x="231" y="406"/>
                    <a:pt x="285" y="447"/>
                    <a:pt x="341" y="482"/>
                  </a:cubicBezTo>
                  <a:cubicBezTo>
                    <a:pt x="369" y="499"/>
                    <a:pt x="398" y="514"/>
                    <a:pt x="427" y="530"/>
                  </a:cubicBezTo>
                  <a:cubicBezTo>
                    <a:pt x="443" y="537"/>
                    <a:pt x="457" y="546"/>
                    <a:pt x="472" y="553"/>
                  </a:cubicBezTo>
                  <a:lnTo>
                    <a:pt x="517" y="572"/>
                  </a:lnTo>
                  <a:lnTo>
                    <a:pt x="563" y="592"/>
                  </a:lnTo>
                  <a:cubicBezTo>
                    <a:pt x="578" y="598"/>
                    <a:pt x="594" y="602"/>
                    <a:pt x="609" y="608"/>
                  </a:cubicBezTo>
                  <a:lnTo>
                    <a:pt x="656" y="624"/>
                  </a:lnTo>
                  <a:lnTo>
                    <a:pt x="679" y="633"/>
                  </a:lnTo>
                  <a:lnTo>
                    <a:pt x="704" y="638"/>
                  </a:lnTo>
                  <a:lnTo>
                    <a:pt x="799" y="664"/>
                  </a:lnTo>
                  <a:lnTo>
                    <a:pt x="897" y="685"/>
                  </a:lnTo>
                  <a:cubicBezTo>
                    <a:pt x="1027" y="707"/>
                    <a:pt x="1159" y="718"/>
                    <a:pt x="1291" y="718"/>
                  </a:cubicBezTo>
                  <a:cubicBezTo>
                    <a:pt x="1424" y="717"/>
                    <a:pt x="1556" y="704"/>
                    <a:pt x="1685" y="679"/>
                  </a:cubicBezTo>
                  <a:cubicBezTo>
                    <a:pt x="1719" y="672"/>
                    <a:pt x="1751" y="666"/>
                    <a:pt x="1783" y="657"/>
                  </a:cubicBezTo>
                  <a:lnTo>
                    <a:pt x="1878" y="631"/>
                  </a:lnTo>
                  <a:lnTo>
                    <a:pt x="1973" y="599"/>
                  </a:lnTo>
                  <a:cubicBezTo>
                    <a:pt x="1988" y="595"/>
                    <a:pt x="2003" y="588"/>
                    <a:pt x="2019" y="582"/>
                  </a:cubicBezTo>
                  <a:lnTo>
                    <a:pt x="2064" y="562"/>
                  </a:lnTo>
                  <a:cubicBezTo>
                    <a:pt x="2094" y="548"/>
                    <a:pt x="2125" y="534"/>
                    <a:pt x="2154" y="518"/>
                  </a:cubicBezTo>
                  <a:cubicBezTo>
                    <a:pt x="2168" y="511"/>
                    <a:pt x="2183" y="502"/>
                    <a:pt x="2197" y="495"/>
                  </a:cubicBezTo>
                  <a:lnTo>
                    <a:pt x="2239" y="469"/>
                  </a:lnTo>
                  <a:cubicBezTo>
                    <a:pt x="2296" y="432"/>
                    <a:pt x="2347" y="392"/>
                    <a:pt x="2395" y="345"/>
                  </a:cubicBezTo>
                  <a:cubicBezTo>
                    <a:pt x="2442" y="299"/>
                    <a:pt x="2483" y="245"/>
                    <a:pt x="2513" y="187"/>
                  </a:cubicBezTo>
                  <a:cubicBezTo>
                    <a:pt x="2529" y="158"/>
                    <a:pt x="2542" y="128"/>
                    <a:pt x="2551" y="97"/>
                  </a:cubicBezTo>
                  <a:cubicBezTo>
                    <a:pt x="2561" y="66"/>
                    <a:pt x="2567" y="32"/>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5154925" y="2167975"/>
              <a:ext cx="64325" cy="56750"/>
            </a:xfrm>
            <a:custGeom>
              <a:avLst/>
              <a:gdLst/>
              <a:ahLst/>
              <a:cxnLst/>
              <a:rect l="l" t="t" r="r" b="b"/>
              <a:pathLst>
                <a:path w="2573" h="2270" extrusionOk="0">
                  <a:moveTo>
                    <a:pt x="0" y="1"/>
                  </a:moveTo>
                  <a:lnTo>
                    <a:pt x="0" y="1548"/>
                  </a:lnTo>
                  <a:cubicBezTo>
                    <a:pt x="7" y="1731"/>
                    <a:pt x="131" y="1913"/>
                    <a:pt x="374" y="2054"/>
                  </a:cubicBezTo>
                  <a:cubicBezTo>
                    <a:pt x="623" y="2198"/>
                    <a:pt x="949" y="2269"/>
                    <a:pt x="1277" y="2269"/>
                  </a:cubicBezTo>
                  <a:cubicBezTo>
                    <a:pt x="1607" y="2269"/>
                    <a:pt x="1939" y="2196"/>
                    <a:pt x="2193" y="2050"/>
                  </a:cubicBezTo>
                  <a:cubicBezTo>
                    <a:pt x="2433" y="1910"/>
                    <a:pt x="2559" y="1729"/>
                    <a:pt x="2571" y="1548"/>
                  </a:cubicBezTo>
                  <a:lnTo>
                    <a:pt x="25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5154850" y="2149450"/>
              <a:ext cx="64425" cy="37150"/>
            </a:xfrm>
            <a:custGeom>
              <a:avLst/>
              <a:gdLst/>
              <a:ahLst/>
              <a:cxnLst/>
              <a:rect l="l" t="t" r="r" b="b"/>
              <a:pathLst>
                <a:path w="2577" h="1486" extrusionOk="0">
                  <a:moveTo>
                    <a:pt x="1294" y="1"/>
                  </a:moveTo>
                  <a:cubicBezTo>
                    <a:pt x="1291" y="1"/>
                    <a:pt x="1288" y="1"/>
                    <a:pt x="1285" y="1"/>
                  </a:cubicBezTo>
                  <a:cubicBezTo>
                    <a:pt x="574" y="5"/>
                    <a:pt x="0" y="340"/>
                    <a:pt x="3" y="750"/>
                  </a:cubicBezTo>
                  <a:cubicBezTo>
                    <a:pt x="4" y="1158"/>
                    <a:pt x="574" y="1486"/>
                    <a:pt x="1278" y="1486"/>
                  </a:cubicBezTo>
                  <a:cubicBezTo>
                    <a:pt x="1283" y="1486"/>
                    <a:pt x="1287" y="1486"/>
                    <a:pt x="1292" y="1486"/>
                  </a:cubicBezTo>
                  <a:cubicBezTo>
                    <a:pt x="2003" y="1483"/>
                    <a:pt x="2577" y="1146"/>
                    <a:pt x="2574" y="736"/>
                  </a:cubicBezTo>
                  <a:cubicBezTo>
                    <a:pt x="2573" y="329"/>
                    <a:pt x="1999" y="1"/>
                    <a:pt x="12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5"/>
            <p:cNvSpPr/>
            <p:nvPr/>
          </p:nvSpPr>
          <p:spPr>
            <a:xfrm>
              <a:off x="5154950" y="2172225"/>
              <a:ext cx="64250" cy="18050"/>
            </a:xfrm>
            <a:custGeom>
              <a:avLst/>
              <a:gdLst/>
              <a:ahLst/>
              <a:cxnLst/>
              <a:rect l="l" t="t" r="r" b="b"/>
              <a:pathLst>
                <a:path w="2570" h="722" extrusionOk="0">
                  <a:moveTo>
                    <a:pt x="2570" y="0"/>
                  </a:moveTo>
                  <a:lnTo>
                    <a:pt x="2569" y="2"/>
                  </a:lnTo>
                  <a:cubicBezTo>
                    <a:pt x="2563" y="67"/>
                    <a:pt x="2544" y="131"/>
                    <a:pt x="2511" y="189"/>
                  </a:cubicBezTo>
                  <a:cubicBezTo>
                    <a:pt x="2479" y="245"/>
                    <a:pt x="2438" y="299"/>
                    <a:pt x="2390" y="344"/>
                  </a:cubicBezTo>
                  <a:cubicBezTo>
                    <a:pt x="2342" y="389"/>
                    <a:pt x="2292" y="430"/>
                    <a:pt x="2235" y="464"/>
                  </a:cubicBezTo>
                  <a:lnTo>
                    <a:pt x="2193" y="490"/>
                  </a:lnTo>
                  <a:cubicBezTo>
                    <a:pt x="2178" y="499"/>
                    <a:pt x="2164" y="506"/>
                    <a:pt x="2149" y="514"/>
                  </a:cubicBezTo>
                  <a:cubicBezTo>
                    <a:pt x="2120" y="530"/>
                    <a:pt x="2091" y="544"/>
                    <a:pt x="2061" y="557"/>
                  </a:cubicBezTo>
                  <a:lnTo>
                    <a:pt x="2015" y="576"/>
                  </a:lnTo>
                  <a:cubicBezTo>
                    <a:pt x="2000" y="582"/>
                    <a:pt x="1986" y="589"/>
                    <a:pt x="1970" y="593"/>
                  </a:cubicBezTo>
                  <a:lnTo>
                    <a:pt x="1875" y="625"/>
                  </a:lnTo>
                  <a:lnTo>
                    <a:pt x="1780" y="651"/>
                  </a:lnTo>
                  <a:cubicBezTo>
                    <a:pt x="1748" y="660"/>
                    <a:pt x="1716" y="665"/>
                    <a:pt x="1684" y="672"/>
                  </a:cubicBezTo>
                  <a:cubicBezTo>
                    <a:pt x="1555" y="696"/>
                    <a:pt x="1423" y="708"/>
                    <a:pt x="1291" y="709"/>
                  </a:cubicBezTo>
                  <a:cubicBezTo>
                    <a:pt x="1159" y="709"/>
                    <a:pt x="1029" y="699"/>
                    <a:pt x="898" y="678"/>
                  </a:cubicBezTo>
                  <a:lnTo>
                    <a:pt x="801" y="657"/>
                  </a:lnTo>
                  <a:lnTo>
                    <a:pt x="705" y="633"/>
                  </a:lnTo>
                  <a:cubicBezTo>
                    <a:pt x="698" y="631"/>
                    <a:pt x="689" y="628"/>
                    <a:pt x="682" y="627"/>
                  </a:cubicBezTo>
                  <a:lnTo>
                    <a:pt x="659" y="618"/>
                  </a:lnTo>
                  <a:lnTo>
                    <a:pt x="612" y="602"/>
                  </a:lnTo>
                  <a:cubicBezTo>
                    <a:pt x="596" y="598"/>
                    <a:pt x="580" y="593"/>
                    <a:pt x="566" y="586"/>
                  </a:cubicBezTo>
                  <a:lnTo>
                    <a:pt x="520" y="567"/>
                  </a:lnTo>
                  <a:lnTo>
                    <a:pt x="475" y="549"/>
                  </a:lnTo>
                  <a:cubicBezTo>
                    <a:pt x="460" y="541"/>
                    <a:pt x="446" y="533"/>
                    <a:pt x="431" y="525"/>
                  </a:cubicBezTo>
                  <a:cubicBezTo>
                    <a:pt x="401" y="511"/>
                    <a:pt x="372" y="496"/>
                    <a:pt x="344" y="477"/>
                  </a:cubicBezTo>
                  <a:cubicBezTo>
                    <a:pt x="288" y="444"/>
                    <a:pt x="235" y="405"/>
                    <a:pt x="186" y="360"/>
                  </a:cubicBezTo>
                  <a:cubicBezTo>
                    <a:pt x="138" y="315"/>
                    <a:pt x="96" y="263"/>
                    <a:pt x="63" y="206"/>
                  </a:cubicBezTo>
                  <a:cubicBezTo>
                    <a:pt x="47" y="179"/>
                    <a:pt x="34" y="148"/>
                    <a:pt x="22" y="116"/>
                  </a:cubicBezTo>
                  <a:cubicBezTo>
                    <a:pt x="12" y="86"/>
                    <a:pt x="5" y="54"/>
                    <a:pt x="0" y="21"/>
                  </a:cubicBezTo>
                  <a:lnTo>
                    <a:pt x="0" y="21"/>
                  </a:lnTo>
                  <a:cubicBezTo>
                    <a:pt x="5" y="54"/>
                    <a:pt x="11" y="86"/>
                    <a:pt x="21" y="118"/>
                  </a:cubicBezTo>
                  <a:cubicBezTo>
                    <a:pt x="31" y="148"/>
                    <a:pt x="45" y="179"/>
                    <a:pt x="60" y="208"/>
                  </a:cubicBezTo>
                  <a:cubicBezTo>
                    <a:pt x="93" y="266"/>
                    <a:pt x="135" y="318"/>
                    <a:pt x="183" y="364"/>
                  </a:cubicBezTo>
                  <a:cubicBezTo>
                    <a:pt x="231" y="409"/>
                    <a:pt x="283" y="450"/>
                    <a:pt x="340" y="485"/>
                  </a:cubicBezTo>
                  <a:cubicBezTo>
                    <a:pt x="369" y="502"/>
                    <a:pt x="398" y="517"/>
                    <a:pt x="427" y="533"/>
                  </a:cubicBezTo>
                  <a:cubicBezTo>
                    <a:pt x="441" y="540"/>
                    <a:pt x="456" y="549"/>
                    <a:pt x="472" y="556"/>
                  </a:cubicBezTo>
                  <a:lnTo>
                    <a:pt x="517" y="575"/>
                  </a:lnTo>
                  <a:lnTo>
                    <a:pt x="563" y="593"/>
                  </a:lnTo>
                  <a:cubicBezTo>
                    <a:pt x="578" y="601"/>
                    <a:pt x="594" y="605"/>
                    <a:pt x="609" y="611"/>
                  </a:cubicBezTo>
                  <a:lnTo>
                    <a:pt x="656" y="627"/>
                  </a:lnTo>
                  <a:lnTo>
                    <a:pt x="679" y="636"/>
                  </a:lnTo>
                  <a:cubicBezTo>
                    <a:pt x="688" y="637"/>
                    <a:pt x="695" y="640"/>
                    <a:pt x="704" y="641"/>
                  </a:cubicBezTo>
                  <a:lnTo>
                    <a:pt x="799" y="667"/>
                  </a:lnTo>
                  <a:lnTo>
                    <a:pt x="897" y="686"/>
                  </a:lnTo>
                  <a:cubicBezTo>
                    <a:pt x="1027" y="709"/>
                    <a:pt x="1159" y="721"/>
                    <a:pt x="1291" y="721"/>
                  </a:cubicBezTo>
                  <a:cubicBezTo>
                    <a:pt x="1424" y="720"/>
                    <a:pt x="1556" y="707"/>
                    <a:pt x="1685" y="682"/>
                  </a:cubicBezTo>
                  <a:cubicBezTo>
                    <a:pt x="1717" y="675"/>
                    <a:pt x="1751" y="669"/>
                    <a:pt x="1783" y="660"/>
                  </a:cubicBezTo>
                  <a:lnTo>
                    <a:pt x="1878" y="634"/>
                  </a:lnTo>
                  <a:lnTo>
                    <a:pt x="1973" y="601"/>
                  </a:lnTo>
                  <a:cubicBezTo>
                    <a:pt x="1989" y="596"/>
                    <a:pt x="2003" y="589"/>
                    <a:pt x="2019" y="583"/>
                  </a:cubicBezTo>
                  <a:lnTo>
                    <a:pt x="2064" y="563"/>
                  </a:lnTo>
                  <a:cubicBezTo>
                    <a:pt x="2094" y="550"/>
                    <a:pt x="2125" y="535"/>
                    <a:pt x="2154" y="519"/>
                  </a:cubicBezTo>
                  <a:cubicBezTo>
                    <a:pt x="2168" y="512"/>
                    <a:pt x="2183" y="505"/>
                    <a:pt x="2197" y="496"/>
                  </a:cubicBezTo>
                  <a:lnTo>
                    <a:pt x="2239" y="470"/>
                  </a:lnTo>
                  <a:cubicBezTo>
                    <a:pt x="2294" y="435"/>
                    <a:pt x="2347" y="393"/>
                    <a:pt x="2395" y="347"/>
                  </a:cubicBezTo>
                  <a:cubicBezTo>
                    <a:pt x="2442" y="301"/>
                    <a:pt x="2482" y="248"/>
                    <a:pt x="2513" y="190"/>
                  </a:cubicBezTo>
                  <a:cubicBezTo>
                    <a:pt x="2529" y="160"/>
                    <a:pt x="2542" y="129"/>
                    <a:pt x="2551" y="98"/>
                  </a:cubicBezTo>
                  <a:cubicBezTo>
                    <a:pt x="2561" y="67"/>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5"/>
            <p:cNvSpPr/>
            <p:nvPr/>
          </p:nvSpPr>
          <p:spPr>
            <a:xfrm>
              <a:off x="5154950" y="2176175"/>
              <a:ext cx="64250" cy="18000"/>
            </a:xfrm>
            <a:custGeom>
              <a:avLst/>
              <a:gdLst/>
              <a:ahLst/>
              <a:cxnLst/>
              <a:rect l="l" t="t" r="r" b="b"/>
              <a:pathLst>
                <a:path w="2570" h="720" extrusionOk="0">
                  <a:moveTo>
                    <a:pt x="2570" y="1"/>
                  </a:moveTo>
                  <a:lnTo>
                    <a:pt x="2570" y="1"/>
                  </a:lnTo>
                  <a:cubicBezTo>
                    <a:pt x="2567" y="34"/>
                    <a:pt x="2560" y="66"/>
                    <a:pt x="2550" y="98"/>
                  </a:cubicBezTo>
                  <a:cubicBezTo>
                    <a:pt x="2540" y="129"/>
                    <a:pt x="2526" y="158"/>
                    <a:pt x="2511" y="187"/>
                  </a:cubicBezTo>
                  <a:cubicBezTo>
                    <a:pt x="2479" y="245"/>
                    <a:pt x="2438" y="298"/>
                    <a:pt x="2390" y="343"/>
                  </a:cubicBezTo>
                  <a:cubicBezTo>
                    <a:pt x="2344" y="389"/>
                    <a:pt x="2292" y="430"/>
                    <a:pt x="2235" y="464"/>
                  </a:cubicBezTo>
                  <a:lnTo>
                    <a:pt x="2193" y="491"/>
                  </a:lnTo>
                  <a:cubicBezTo>
                    <a:pt x="2178" y="498"/>
                    <a:pt x="2164" y="505"/>
                    <a:pt x="2149" y="514"/>
                  </a:cubicBezTo>
                  <a:cubicBezTo>
                    <a:pt x="2120" y="528"/>
                    <a:pt x="2091" y="543"/>
                    <a:pt x="2061" y="556"/>
                  </a:cubicBezTo>
                  <a:lnTo>
                    <a:pt x="2015" y="575"/>
                  </a:lnTo>
                  <a:cubicBezTo>
                    <a:pt x="2000" y="582"/>
                    <a:pt x="1986" y="588"/>
                    <a:pt x="1970" y="594"/>
                  </a:cubicBezTo>
                  <a:lnTo>
                    <a:pt x="1875" y="625"/>
                  </a:lnTo>
                  <a:lnTo>
                    <a:pt x="1780" y="650"/>
                  </a:lnTo>
                  <a:cubicBezTo>
                    <a:pt x="1749" y="659"/>
                    <a:pt x="1716" y="665"/>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6"/>
                  </a:cubicBezTo>
                  <a:lnTo>
                    <a:pt x="520" y="566"/>
                  </a:lnTo>
                  <a:lnTo>
                    <a:pt x="475" y="549"/>
                  </a:lnTo>
                  <a:cubicBezTo>
                    <a:pt x="460" y="541"/>
                    <a:pt x="446" y="534"/>
                    <a:pt x="431" y="525"/>
                  </a:cubicBezTo>
                  <a:cubicBezTo>
                    <a:pt x="402" y="511"/>
                    <a:pt x="372" y="496"/>
                    <a:pt x="344" y="479"/>
                  </a:cubicBezTo>
                  <a:cubicBezTo>
                    <a:pt x="288" y="444"/>
                    <a:pt x="235" y="405"/>
                    <a:pt x="188" y="360"/>
                  </a:cubicBezTo>
                  <a:cubicBezTo>
                    <a:pt x="138" y="315"/>
                    <a:pt x="98" y="264"/>
                    <a:pt x="63" y="208"/>
                  </a:cubicBezTo>
                  <a:cubicBezTo>
                    <a:pt x="47" y="179"/>
                    <a:pt x="34" y="148"/>
                    <a:pt x="22" y="116"/>
                  </a:cubicBezTo>
                  <a:cubicBezTo>
                    <a:pt x="12" y="85"/>
                    <a:pt x="5" y="53"/>
                    <a:pt x="0" y="21"/>
                  </a:cubicBezTo>
                  <a:lnTo>
                    <a:pt x="0" y="21"/>
                  </a:lnTo>
                  <a:cubicBezTo>
                    <a:pt x="5" y="53"/>
                    <a:pt x="11" y="86"/>
                    <a:pt x="21" y="116"/>
                  </a:cubicBezTo>
                  <a:cubicBezTo>
                    <a:pt x="31" y="148"/>
                    <a:pt x="45" y="179"/>
                    <a:pt x="61" y="208"/>
                  </a:cubicBezTo>
                  <a:cubicBezTo>
                    <a:pt x="93" y="264"/>
                    <a:pt x="135" y="318"/>
                    <a:pt x="183" y="363"/>
                  </a:cubicBezTo>
                  <a:cubicBezTo>
                    <a:pt x="231" y="408"/>
                    <a:pt x="285" y="449"/>
                    <a:pt x="340" y="483"/>
                  </a:cubicBezTo>
                  <a:cubicBezTo>
                    <a:pt x="369" y="501"/>
                    <a:pt x="398" y="517"/>
                    <a:pt x="427" y="531"/>
                  </a:cubicBezTo>
                  <a:cubicBezTo>
                    <a:pt x="441" y="538"/>
                    <a:pt x="456" y="547"/>
                    <a:pt x="472" y="554"/>
                  </a:cubicBezTo>
                  <a:lnTo>
                    <a:pt x="517" y="573"/>
                  </a:lnTo>
                  <a:lnTo>
                    <a:pt x="563" y="594"/>
                  </a:lnTo>
                  <a:cubicBezTo>
                    <a:pt x="578" y="601"/>
                    <a:pt x="594" y="605"/>
                    <a:pt x="609" y="609"/>
                  </a:cubicBezTo>
                  <a:lnTo>
                    <a:pt x="656" y="627"/>
                  </a:lnTo>
                  <a:lnTo>
                    <a:pt x="679" y="634"/>
                  </a:lnTo>
                  <a:cubicBezTo>
                    <a:pt x="688" y="637"/>
                    <a:pt x="695" y="638"/>
                    <a:pt x="704" y="641"/>
                  </a:cubicBezTo>
                  <a:lnTo>
                    <a:pt x="799" y="666"/>
                  </a:lnTo>
                  <a:lnTo>
                    <a:pt x="897" y="686"/>
                  </a:lnTo>
                  <a:cubicBezTo>
                    <a:pt x="1027" y="710"/>
                    <a:pt x="1159" y="720"/>
                    <a:pt x="1291" y="720"/>
                  </a:cubicBezTo>
                  <a:cubicBezTo>
                    <a:pt x="1424" y="718"/>
                    <a:pt x="1556" y="705"/>
                    <a:pt x="1685" y="681"/>
                  </a:cubicBezTo>
                  <a:cubicBezTo>
                    <a:pt x="1717" y="673"/>
                    <a:pt x="1751" y="669"/>
                    <a:pt x="1783" y="660"/>
                  </a:cubicBezTo>
                  <a:lnTo>
                    <a:pt x="1878" y="634"/>
                  </a:lnTo>
                  <a:lnTo>
                    <a:pt x="1973" y="601"/>
                  </a:lnTo>
                  <a:cubicBezTo>
                    <a:pt x="1989" y="596"/>
                    <a:pt x="2003" y="591"/>
                    <a:pt x="2019" y="583"/>
                  </a:cubicBezTo>
                  <a:lnTo>
                    <a:pt x="2064" y="563"/>
                  </a:lnTo>
                  <a:cubicBezTo>
                    <a:pt x="2094" y="550"/>
                    <a:pt x="2125" y="536"/>
                    <a:pt x="2154" y="520"/>
                  </a:cubicBezTo>
                  <a:cubicBezTo>
                    <a:pt x="2168" y="512"/>
                    <a:pt x="2183" y="505"/>
                    <a:pt x="2197" y="496"/>
                  </a:cubicBezTo>
                  <a:lnTo>
                    <a:pt x="2239" y="470"/>
                  </a:lnTo>
                  <a:cubicBezTo>
                    <a:pt x="2294" y="435"/>
                    <a:pt x="2347" y="393"/>
                    <a:pt x="2395" y="347"/>
                  </a:cubicBezTo>
                  <a:cubicBezTo>
                    <a:pt x="2442" y="301"/>
                    <a:pt x="2483" y="248"/>
                    <a:pt x="2513" y="189"/>
                  </a:cubicBezTo>
                  <a:cubicBezTo>
                    <a:pt x="2529" y="160"/>
                    <a:pt x="2542" y="129"/>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154950" y="21801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91"/>
                  </a:lnTo>
                  <a:cubicBezTo>
                    <a:pt x="2178" y="498"/>
                    <a:pt x="2164" y="505"/>
                    <a:pt x="2149" y="512"/>
                  </a:cubicBezTo>
                  <a:cubicBezTo>
                    <a:pt x="2120" y="528"/>
                    <a:pt x="2091" y="543"/>
                    <a:pt x="2061" y="556"/>
                  </a:cubicBezTo>
                  <a:lnTo>
                    <a:pt x="2015" y="575"/>
                  </a:lnTo>
                  <a:cubicBezTo>
                    <a:pt x="2000" y="582"/>
                    <a:pt x="1986" y="588"/>
                    <a:pt x="1970" y="594"/>
                  </a:cubicBezTo>
                  <a:lnTo>
                    <a:pt x="1875" y="625"/>
                  </a:lnTo>
                  <a:lnTo>
                    <a:pt x="1780" y="650"/>
                  </a:lnTo>
                  <a:cubicBezTo>
                    <a:pt x="1749" y="659"/>
                    <a:pt x="1716" y="663"/>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5"/>
                  </a:cubicBezTo>
                  <a:lnTo>
                    <a:pt x="520" y="566"/>
                  </a:lnTo>
                  <a:lnTo>
                    <a:pt x="475" y="547"/>
                  </a:lnTo>
                  <a:cubicBezTo>
                    <a:pt x="460" y="540"/>
                    <a:pt x="446" y="533"/>
                    <a:pt x="431" y="525"/>
                  </a:cubicBezTo>
                  <a:cubicBezTo>
                    <a:pt x="402" y="509"/>
                    <a:pt x="372" y="495"/>
                    <a:pt x="344" y="478"/>
                  </a:cubicBezTo>
                  <a:cubicBezTo>
                    <a:pt x="288" y="443"/>
                    <a:pt x="235" y="404"/>
                    <a:pt x="188" y="359"/>
                  </a:cubicBezTo>
                  <a:cubicBezTo>
                    <a:pt x="138" y="314"/>
                    <a:pt x="98" y="263"/>
                    <a:pt x="63" y="206"/>
                  </a:cubicBezTo>
                  <a:cubicBezTo>
                    <a:pt x="47" y="177"/>
                    <a:pt x="34" y="147"/>
                    <a:pt x="22" y="115"/>
                  </a:cubicBezTo>
                  <a:cubicBezTo>
                    <a:pt x="12" y="85"/>
                    <a:pt x="5" y="51"/>
                    <a:pt x="0" y="19"/>
                  </a:cubicBezTo>
                  <a:lnTo>
                    <a:pt x="0" y="19"/>
                  </a:lnTo>
                  <a:cubicBezTo>
                    <a:pt x="5" y="53"/>
                    <a:pt x="11" y="85"/>
                    <a:pt x="21" y="116"/>
                  </a:cubicBezTo>
                  <a:cubicBezTo>
                    <a:pt x="31" y="147"/>
                    <a:pt x="45" y="177"/>
                    <a:pt x="61" y="206"/>
                  </a:cubicBezTo>
                  <a:cubicBezTo>
                    <a:pt x="93" y="264"/>
                    <a:pt x="135" y="317"/>
                    <a:pt x="183" y="362"/>
                  </a:cubicBezTo>
                  <a:cubicBezTo>
                    <a:pt x="231" y="408"/>
                    <a:pt x="285" y="449"/>
                    <a:pt x="340" y="482"/>
                  </a:cubicBezTo>
                  <a:cubicBezTo>
                    <a:pt x="369" y="501"/>
                    <a:pt x="398" y="515"/>
                    <a:pt x="427" y="531"/>
                  </a:cubicBezTo>
                  <a:cubicBezTo>
                    <a:pt x="441" y="538"/>
                    <a:pt x="456" y="546"/>
                    <a:pt x="472" y="553"/>
                  </a:cubicBezTo>
                  <a:lnTo>
                    <a:pt x="517" y="573"/>
                  </a:lnTo>
                  <a:lnTo>
                    <a:pt x="563" y="592"/>
                  </a:lnTo>
                  <a:cubicBezTo>
                    <a:pt x="578" y="599"/>
                    <a:pt x="594" y="604"/>
                    <a:pt x="609" y="610"/>
                  </a:cubicBezTo>
                  <a:lnTo>
                    <a:pt x="656" y="625"/>
                  </a:lnTo>
                  <a:lnTo>
                    <a:pt x="679" y="633"/>
                  </a:lnTo>
                  <a:cubicBezTo>
                    <a:pt x="688" y="636"/>
                    <a:pt x="695" y="637"/>
                    <a:pt x="704" y="640"/>
                  </a:cubicBezTo>
                  <a:lnTo>
                    <a:pt x="799" y="666"/>
                  </a:lnTo>
                  <a:lnTo>
                    <a:pt x="897" y="685"/>
                  </a:lnTo>
                  <a:cubicBezTo>
                    <a:pt x="1027" y="708"/>
                    <a:pt x="1159" y="720"/>
                    <a:pt x="1291" y="720"/>
                  </a:cubicBezTo>
                  <a:cubicBezTo>
                    <a:pt x="1424" y="718"/>
                    <a:pt x="1556" y="705"/>
                    <a:pt x="1685" y="679"/>
                  </a:cubicBezTo>
                  <a:cubicBezTo>
                    <a:pt x="1717" y="672"/>
                    <a:pt x="1751" y="668"/>
                    <a:pt x="1783" y="659"/>
                  </a:cubicBezTo>
                  <a:lnTo>
                    <a:pt x="1878" y="633"/>
                  </a:lnTo>
                  <a:lnTo>
                    <a:pt x="1973" y="601"/>
                  </a:lnTo>
                  <a:cubicBezTo>
                    <a:pt x="1989" y="595"/>
                    <a:pt x="2003" y="589"/>
                    <a:pt x="2019" y="582"/>
                  </a:cubicBezTo>
                  <a:lnTo>
                    <a:pt x="2064" y="563"/>
                  </a:lnTo>
                  <a:cubicBezTo>
                    <a:pt x="2094" y="550"/>
                    <a:pt x="2125" y="536"/>
                    <a:pt x="2154" y="518"/>
                  </a:cubicBezTo>
                  <a:cubicBezTo>
                    <a:pt x="2168" y="511"/>
                    <a:pt x="2183" y="504"/>
                    <a:pt x="2197" y="495"/>
                  </a:cubicBezTo>
                  <a:lnTo>
                    <a:pt x="2239" y="469"/>
                  </a:lnTo>
                  <a:cubicBezTo>
                    <a:pt x="2294" y="434"/>
                    <a:pt x="2347" y="393"/>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154950" y="2184050"/>
              <a:ext cx="64250" cy="18025"/>
            </a:xfrm>
            <a:custGeom>
              <a:avLst/>
              <a:gdLst/>
              <a:ahLst/>
              <a:cxnLst/>
              <a:rect l="l" t="t" r="r" b="b"/>
              <a:pathLst>
                <a:path w="2570" h="721" extrusionOk="0">
                  <a:moveTo>
                    <a:pt x="2570" y="0"/>
                  </a:moveTo>
                  <a:cubicBezTo>
                    <a:pt x="2563" y="67"/>
                    <a:pt x="2544" y="131"/>
                    <a:pt x="2511" y="187"/>
                  </a:cubicBezTo>
                  <a:cubicBezTo>
                    <a:pt x="2479" y="245"/>
                    <a:pt x="2438" y="297"/>
                    <a:pt x="2390" y="342"/>
                  </a:cubicBezTo>
                  <a:cubicBezTo>
                    <a:pt x="2344" y="389"/>
                    <a:pt x="2292" y="429"/>
                    <a:pt x="2235" y="464"/>
                  </a:cubicBezTo>
                  <a:lnTo>
                    <a:pt x="2193" y="490"/>
                  </a:lnTo>
                  <a:cubicBezTo>
                    <a:pt x="2178" y="497"/>
                    <a:pt x="2164" y="505"/>
                    <a:pt x="2149" y="513"/>
                  </a:cubicBezTo>
                  <a:cubicBezTo>
                    <a:pt x="2120" y="529"/>
                    <a:pt x="2091" y="542"/>
                    <a:pt x="2061" y="555"/>
                  </a:cubicBezTo>
                  <a:lnTo>
                    <a:pt x="2015" y="574"/>
                  </a:lnTo>
                  <a:cubicBezTo>
                    <a:pt x="2000" y="582"/>
                    <a:pt x="1986" y="587"/>
                    <a:pt x="1970" y="593"/>
                  </a:cubicBezTo>
                  <a:lnTo>
                    <a:pt x="1875" y="625"/>
                  </a:lnTo>
                  <a:lnTo>
                    <a:pt x="1780" y="650"/>
                  </a:lnTo>
                  <a:cubicBezTo>
                    <a:pt x="1749" y="658"/>
                    <a:pt x="1716" y="664"/>
                    <a:pt x="1684" y="670"/>
                  </a:cubicBezTo>
                  <a:cubicBezTo>
                    <a:pt x="1555" y="695"/>
                    <a:pt x="1423" y="708"/>
                    <a:pt x="1291" y="708"/>
                  </a:cubicBezTo>
                  <a:cubicBezTo>
                    <a:pt x="1284" y="708"/>
                    <a:pt x="1276" y="708"/>
                    <a:pt x="1269" y="708"/>
                  </a:cubicBezTo>
                  <a:cubicBezTo>
                    <a:pt x="1144" y="708"/>
                    <a:pt x="1021" y="696"/>
                    <a:pt x="898" y="676"/>
                  </a:cubicBezTo>
                  <a:lnTo>
                    <a:pt x="801" y="657"/>
                  </a:lnTo>
                  <a:lnTo>
                    <a:pt x="707" y="632"/>
                  </a:lnTo>
                  <a:cubicBezTo>
                    <a:pt x="698" y="629"/>
                    <a:pt x="691" y="628"/>
                    <a:pt x="682" y="625"/>
                  </a:cubicBezTo>
                  <a:lnTo>
                    <a:pt x="659" y="618"/>
                  </a:lnTo>
                  <a:lnTo>
                    <a:pt x="612" y="602"/>
                  </a:lnTo>
                  <a:cubicBezTo>
                    <a:pt x="596" y="596"/>
                    <a:pt x="580" y="592"/>
                    <a:pt x="566" y="586"/>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8"/>
                    <a:pt x="22" y="116"/>
                  </a:cubicBezTo>
                  <a:cubicBezTo>
                    <a:pt x="12" y="86"/>
                    <a:pt x="5" y="52"/>
                    <a:pt x="0" y="21"/>
                  </a:cubicBezTo>
                  <a:lnTo>
                    <a:pt x="0" y="21"/>
                  </a:lnTo>
                  <a:cubicBezTo>
                    <a:pt x="5" y="52"/>
                    <a:pt x="11" y="86"/>
                    <a:pt x="21" y="116"/>
                  </a:cubicBezTo>
                  <a:cubicBezTo>
                    <a:pt x="31" y="148"/>
                    <a:pt x="45" y="178"/>
                    <a:pt x="61" y="207"/>
                  </a:cubicBezTo>
                  <a:cubicBezTo>
                    <a:pt x="93" y="265"/>
                    <a:pt x="135" y="318"/>
                    <a:pt x="183" y="363"/>
                  </a:cubicBezTo>
                  <a:cubicBezTo>
                    <a:pt x="231" y="409"/>
                    <a:pt x="285" y="448"/>
                    <a:pt x="340" y="483"/>
                  </a:cubicBezTo>
                  <a:cubicBezTo>
                    <a:pt x="369" y="502"/>
                    <a:pt x="398" y="516"/>
                    <a:pt x="427" y="531"/>
                  </a:cubicBezTo>
                  <a:cubicBezTo>
                    <a:pt x="441" y="540"/>
                    <a:pt x="456" y="547"/>
                    <a:pt x="472" y="554"/>
                  </a:cubicBezTo>
                  <a:lnTo>
                    <a:pt x="517" y="574"/>
                  </a:lnTo>
                  <a:lnTo>
                    <a:pt x="563" y="593"/>
                  </a:lnTo>
                  <a:cubicBezTo>
                    <a:pt x="578" y="600"/>
                    <a:pt x="594" y="605"/>
                    <a:pt x="609" y="611"/>
                  </a:cubicBezTo>
                  <a:lnTo>
                    <a:pt x="656" y="627"/>
                  </a:lnTo>
                  <a:lnTo>
                    <a:pt x="679" y="634"/>
                  </a:lnTo>
                  <a:cubicBezTo>
                    <a:pt x="688" y="637"/>
                    <a:pt x="695" y="638"/>
                    <a:pt x="704" y="641"/>
                  </a:cubicBezTo>
                  <a:lnTo>
                    <a:pt x="799" y="667"/>
                  </a:lnTo>
                  <a:lnTo>
                    <a:pt x="897" y="686"/>
                  </a:lnTo>
                  <a:cubicBezTo>
                    <a:pt x="1027" y="709"/>
                    <a:pt x="1159" y="721"/>
                    <a:pt x="1291" y="721"/>
                  </a:cubicBezTo>
                  <a:cubicBezTo>
                    <a:pt x="1424" y="719"/>
                    <a:pt x="1556" y="705"/>
                    <a:pt x="1685" y="680"/>
                  </a:cubicBezTo>
                  <a:cubicBezTo>
                    <a:pt x="1717" y="673"/>
                    <a:pt x="1751" y="669"/>
                    <a:pt x="1783" y="660"/>
                  </a:cubicBezTo>
                  <a:lnTo>
                    <a:pt x="1878" y="634"/>
                  </a:lnTo>
                  <a:lnTo>
                    <a:pt x="1973" y="602"/>
                  </a:lnTo>
                  <a:cubicBezTo>
                    <a:pt x="1989" y="596"/>
                    <a:pt x="2003" y="590"/>
                    <a:pt x="2019" y="583"/>
                  </a:cubicBezTo>
                  <a:lnTo>
                    <a:pt x="2064" y="564"/>
                  </a:lnTo>
                  <a:cubicBezTo>
                    <a:pt x="2094" y="551"/>
                    <a:pt x="2125" y="537"/>
                    <a:pt x="2154" y="519"/>
                  </a:cubicBezTo>
                  <a:cubicBezTo>
                    <a:pt x="2168" y="512"/>
                    <a:pt x="2183" y="505"/>
                    <a:pt x="2197" y="496"/>
                  </a:cubicBezTo>
                  <a:lnTo>
                    <a:pt x="2239" y="470"/>
                  </a:lnTo>
                  <a:cubicBezTo>
                    <a:pt x="2294" y="435"/>
                    <a:pt x="2347" y="395"/>
                    <a:pt x="2395" y="348"/>
                  </a:cubicBezTo>
                  <a:cubicBezTo>
                    <a:pt x="2442" y="302"/>
                    <a:pt x="2483" y="248"/>
                    <a:pt x="2513" y="190"/>
                  </a:cubicBezTo>
                  <a:cubicBezTo>
                    <a:pt x="2529" y="161"/>
                    <a:pt x="2542" y="131"/>
                    <a:pt x="2551" y="99"/>
                  </a:cubicBezTo>
                  <a:cubicBezTo>
                    <a:pt x="2561" y="67"/>
                    <a:pt x="2567" y="35"/>
                    <a:pt x="2570" y="2"/>
                  </a:cubicBezTo>
                  <a:lnTo>
                    <a:pt x="25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154950" y="21880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89"/>
                  </a:lnTo>
                  <a:cubicBezTo>
                    <a:pt x="2178" y="498"/>
                    <a:pt x="2164" y="505"/>
                    <a:pt x="2149" y="512"/>
                  </a:cubicBezTo>
                  <a:cubicBezTo>
                    <a:pt x="2120" y="528"/>
                    <a:pt x="2091" y="543"/>
                    <a:pt x="2061" y="556"/>
                  </a:cubicBezTo>
                  <a:lnTo>
                    <a:pt x="2015" y="575"/>
                  </a:lnTo>
                  <a:cubicBezTo>
                    <a:pt x="2000" y="582"/>
                    <a:pt x="1986" y="588"/>
                    <a:pt x="1970" y="594"/>
                  </a:cubicBezTo>
                  <a:lnTo>
                    <a:pt x="1875" y="624"/>
                  </a:lnTo>
                  <a:lnTo>
                    <a:pt x="1780" y="650"/>
                  </a:lnTo>
                  <a:cubicBezTo>
                    <a:pt x="1749" y="659"/>
                    <a:pt x="1716" y="663"/>
                    <a:pt x="1684" y="671"/>
                  </a:cubicBezTo>
                  <a:cubicBezTo>
                    <a:pt x="1555" y="695"/>
                    <a:pt x="1423" y="708"/>
                    <a:pt x="1291" y="708"/>
                  </a:cubicBezTo>
                  <a:cubicBezTo>
                    <a:pt x="1159" y="708"/>
                    <a:pt x="1029" y="698"/>
                    <a:pt x="898" y="676"/>
                  </a:cubicBezTo>
                  <a:lnTo>
                    <a:pt x="801" y="657"/>
                  </a:lnTo>
                  <a:lnTo>
                    <a:pt x="707" y="631"/>
                  </a:lnTo>
                  <a:cubicBezTo>
                    <a:pt x="698" y="630"/>
                    <a:pt x="691" y="628"/>
                    <a:pt x="682" y="626"/>
                  </a:cubicBezTo>
                  <a:lnTo>
                    <a:pt x="659" y="618"/>
                  </a:lnTo>
                  <a:lnTo>
                    <a:pt x="612" y="602"/>
                  </a:lnTo>
                  <a:cubicBezTo>
                    <a:pt x="596" y="597"/>
                    <a:pt x="580" y="592"/>
                    <a:pt x="566" y="585"/>
                  </a:cubicBezTo>
                  <a:lnTo>
                    <a:pt x="520" y="566"/>
                  </a:lnTo>
                  <a:lnTo>
                    <a:pt x="475" y="547"/>
                  </a:lnTo>
                  <a:cubicBezTo>
                    <a:pt x="460" y="540"/>
                    <a:pt x="446" y="533"/>
                    <a:pt x="431" y="524"/>
                  </a:cubicBezTo>
                  <a:cubicBezTo>
                    <a:pt x="402" y="510"/>
                    <a:pt x="372" y="495"/>
                    <a:pt x="344" y="478"/>
                  </a:cubicBezTo>
                  <a:cubicBezTo>
                    <a:pt x="288" y="443"/>
                    <a:pt x="235" y="404"/>
                    <a:pt x="188" y="359"/>
                  </a:cubicBezTo>
                  <a:cubicBezTo>
                    <a:pt x="138" y="314"/>
                    <a:pt x="98" y="263"/>
                    <a:pt x="63" y="207"/>
                  </a:cubicBezTo>
                  <a:cubicBezTo>
                    <a:pt x="47" y="178"/>
                    <a:pt x="34" y="147"/>
                    <a:pt x="22" y="117"/>
                  </a:cubicBezTo>
                  <a:cubicBezTo>
                    <a:pt x="12" y="85"/>
                    <a:pt x="5" y="54"/>
                    <a:pt x="1" y="22"/>
                  </a:cubicBezTo>
                  <a:lnTo>
                    <a:pt x="1" y="22"/>
                  </a:lnTo>
                  <a:cubicBezTo>
                    <a:pt x="5" y="54"/>
                    <a:pt x="12" y="85"/>
                    <a:pt x="21" y="117"/>
                  </a:cubicBezTo>
                  <a:cubicBezTo>
                    <a:pt x="31" y="149"/>
                    <a:pt x="45" y="179"/>
                    <a:pt x="61" y="208"/>
                  </a:cubicBezTo>
                  <a:cubicBezTo>
                    <a:pt x="93" y="265"/>
                    <a:pt x="135" y="318"/>
                    <a:pt x="183" y="363"/>
                  </a:cubicBezTo>
                  <a:cubicBezTo>
                    <a:pt x="231" y="408"/>
                    <a:pt x="285" y="449"/>
                    <a:pt x="340" y="483"/>
                  </a:cubicBezTo>
                  <a:cubicBezTo>
                    <a:pt x="369" y="501"/>
                    <a:pt x="398" y="515"/>
                    <a:pt x="427" y="531"/>
                  </a:cubicBezTo>
                  <a:cubicBezTo>
                    <a:pt x="441" y="539"/>
                    <a:pt x="456" y="547"/>
                    <a:pt x="472" y="555"/>
                  </a:cubicBezTo>
                  <a:lnTo>
                    <a:pt x="517" y="573"/>
                  </a:lnTo>
                  <a:lnTo>
                    <a:pt x="563" y="594"/>
                  </a:lnTo>
                  <a:cubicBezTo>
                    <a:pt x="578" y="599"/>
                    <a:pt x="594" y="604"/>
                    <a:pt x="609" y="610"/>
                  </a:cubicBezTo>
                  <a:lnTo>
                    <a:pt x="656" y="626"/>
                  </a:lnTo>
                  <a:lnTo>
                    <a:pt x="679" y="634"/>
                  </a:lnTo>
                  <a:cubicBezTo>
                    <a:pt x="688" y="637"/>
                    <a:pt x="695" y="639"/>
                    <a:pt x="704" y="642"/>
                  </a:cubicBezTo>
                  <a:lnTo>
                    <a:pt x="799" y="666"/>
                  </a:lnTo>
                  <a:lnTo>
                    <a:pt x="897" y="686"/>
                  </a:lnTo>
                  <a:cubicBezTo>
                    <a:pt x="1027" y="708"/>
                    <a:pt x="1159" y="720"/>
                    <a:pt x="1291" y="720"/>
                  </a:cubicBezTo>
                  <a:cubicBezTo>
                    <a:pt x="1424" y="718"/>
                    <a:pt x="1556" y="705"/>
                    <a:pt x="1685" y="681"/>
                  </a:cubicBezTo>
                  <a:cubicBezTo>
                    <a:pt x="1717" y="673"/>
                    <a:pt x="1751" y="668"/>
                    <a:pt x="1783" y="659"/>
                  </a:cubicBezTo>
                  <a:lnTo>
                    <a:pt x="1878" y="633"/>
                  </a:lnTo>
                  <a:lnTo>
                    <a:pt x="1973" y="601"/>
                  </a:lnTo>
                  <a:cubicBezTo>
                    <a:pt x="1989" y="597"/>
                    <a:pt x="2003" y="589"/>
                    <a:pt x="2019" y="584"/>
                  </a:cubicBezTo>
                  <a:lnTo>
                    <a:pt x="2064" y="563"/>
                  </a:lnTo>
                  <a:cubicBezTo>
                    <a:pt x="2094" y="550"/>
                    <a:pt x="2125" y="536"/>
                    <a:pt x="2154" y="520"/>
                  </a:cubicBezTo>
                  <a:cubicBezTo>
                    <a:pt x="2168" y="512"/>
                    <a:pt x="2183" y="505"/>
                    <a:pt x="2197" y="497"/>
                  </a:cubicBezTo>
                  <a:lnTo>
                    <a:pt x="2239" y="470"/>
                  </a:lnTo>
                  <a:cubicBezTo>
                    <a:pt x="2294" y="436"/>
                    <a:pt x="2347" y="394"/>
                    <a:pt x="2395" y="347"/>
                  </a:cubicBezTo>
                  <a:cubicBezTo>
                    <a:pt x="2442" y="301"/>
                    <a:pt x="2482" y="249"/>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154950" y="2191900"/>
              <a:ext cx="64250" cy="18075"/>
            </a:xfrm>
            <a:custGeom>
              <a:avLst/>
              <a:gdLst/>
              <a:ahLst/>
              <a:cxnLst/>
              <a:rect l="l" t="t" r="r" b="b"/>
              <a:pathLst>
                <a:path w="2570" h="723" extrusionOk="0">
                  <a:moveTo>
                    <a:pt x="2570" y="1"/>
                  </a:moveTo>
                  <a:cubicBezTo>
                    <a:pt x="2563" y="67"/>
                    <a:pt x="2544" y="131"/>
                    <a:pt x="2511" y="189"/>
                  </a:cubicBezTo>
                  <a:cubicBezTo>
                    <a:pt x="2479" y="246"/>
                    <a:pt x="2438" y="298"/>
                    <a:pt x="2390" y="344"/>
                  </a:cubicBezTo>
                  <a:cubicBezTo>
                    <a:pt x="2344" y="389"/>
                    <a:pt x="2292" y="430"/>
                    <a:pt x="2235" y="465"/>
                  </a:cubicBezTo>
                  <a:lnTo>
                    <a:pt x="2193" y="491"/>
                  </a:lnTo>
                  <a:cubicBezTo>
                    <a:pt x="2178" y="498"/>
                    <a:pt x="2164" y="505"/>
                    <a:pt x="2149" y="514"/>
                  </a:cubicBezTo>
                  <a:cubicBezTo>
                    <a:pt x="2120" y="530"/>
                    <a:pt x="2091" y="545"/>
                    <a:pt x="2061" y="556"/>
                  </a:cubicBezTo>
                  <a:lnTo>
                    <a:pt x="2015" y="576"/>
                  </a:lnTo>
                  <a:cubicBezTo>
                    <a:pt x="2000" y="582"/>
                    <a:pt x="1986" y="589"/>
                    <a:pt x="1970" y="594"/>
                  </a:cubicBezTo>
                  <a:lnTo>
                    <a:pt x="1875" y="626"/>
                  </a:lnTo>
                  <a:lnTo>
                    <a:pt x="1780" y="652"/>
                  </a:lnTo>
                  <a:cubicBezTo>
                    <a:pt x="1749" y="659"/>
                    <a:pt x="1716" y="665"/>
                    <a:pt x="1684" y="672"/>
                  </a:cubicBezTo>
                  <a:cubicBezTo>
                    <a:pt x="1555" y="695"/>
                    <a:pt x="1423" y="708"/>
                    <a:pt x="1291" y="710"/>
                  </a:cubicBezTo>
                  <a:cubicBezTo>
                    <a:pt x="1159" y="710"/>
                    <a:pt x="1029" y="700"/>
                    <a:pt x="898" y="676"/>
                  </a:cubicBezTo>
                  <a:lnTo>
                    <a:pt x="801" y="659"/>
                  </a:lnTo>
                  <a:lnTo>
                    <a:pt x="707" y="634"/>
                  </a:lnTo>
                  <a:cubicBezTo>
                    <a:pt x="698" y="632"/>
                    <a:pt x="691" y="630"/>
                    <a:pt x="682" y="627"/>
                  </a:cubicBezTo>
                  <a:lnTo>
                    <a:pt x="659" y="620"/>
                  </a:lnTo>
                  <a:lnTo>
                    <a:pt x="612" y="604"/>
                  </a:lnTo>
                  <a:cubicBezTo>
                    <a:pt x="596" y="598"/>
                    <a:pt x="580" y="594"/>
                    <a:pt x="566" y="588"/>
                  </a:cubicBezTo>
                  <a:lnTo>
                    <a:pt x="520" y="568"/>
                  </a:lnTo>
                  <a:lnTo>
                    <a:pt x="475" y="550"/>
                  </a:lnTo>
                  <a:cubicBezTo>
                    <a:pt x="460" y="543"/>
                    <a:pt x="446" y="534"/>
                    <a:pt x="431" y="527"/>
                  </a:cubicBezTo>
                  <a:cubicBezTo>
                    <a:pt x="402" y="513"/>
                    <a:pt x="372" y="498"/>
                    <a:pt x="344" y="481"/>
                  </a:cubicBezTo>
                  <a:cubicBezTo>
                    <a:pt x="288" y="446"/>
                    <a:pt x="235" y="407"/>
                    <a:pt x="188" y="362"/>
                  </a:cubicBezTo>
                  <a:cubicBezTo>
                    <a:pt x="138" y="317"/>
                    <a:pt x="98" y="266"/>
                    <a:pt x="63" y="208"/>
                  </a:cubicBezTo>
                  <a:cubicBezTo>
                    <a:pt x="47" y="181"/>
                    <a:pt x="34" y="150"/>
                    <a:pt x="22" y="118"/>
                  </a:cubicBezTo>
                  <a:cubicBezTo>
                    <a:pt x="12" y="88"/>
                    <a:pt x="5" y="56"/>
                    <a:pt x="0" y="23"/>
                  </a:cubicBezTo>
                  <a:lnTo>
                    <a:pt x="0" y="23"/>
                  </a:lnTo>
                  <a:cubicBezTo>
                    <a:pt x="5" y="56"/>
                    <a:pt x="11" y="88"/>
                    <a:pt x="21" y="120"/>
                  </a:cubicBezTo>
                  <a:cubicBezTo>
                    <a:pt x="31" y="150"/>
                    <a:pt x="45" y="181"/>
                    <a:pt x="61" y="210"/>
                  </a:cubicBezTo>
                  <a:cubicBezTo>
                    <a:pt x="93" y="268"/>
                    <a:pt x="135" y="320"/>
                    <a:pt x="183" y="366"/>
                  </a:cubicBezTo>
                  <a:cubicBezTo>
                    <a:pt x="231" y="411"/>
                    <a:pt x="285" y="452"/>
                    <a:pt x="340" y="487"/>
                  </a:cubicBezTo>
                  <a:cubicBezTo>
                    <a:pt x="369" y="504"/>
                    <a:pt x="398" y="518"/>
                    <a:pt x="427" y="534"/>
                  </a:cubicBezTo>
                  <a:cubicBezTo>
                    <a:pt x="441" y="542"/>
                    <a:pt x="456" y="550"/>
                    <a:pt x="472" y="558"/>
                  </a:cubicBezTo>
                  <a:lnTo>
                    <a:pt x="517" y="576"/>
                  </a:lnTo>
                  <a:lnTo>
                    <a:pt x="563" y="597"/>
                  </a:lnTo>
                  <a:cubicBezTo>
                    <a:pt x="578" y="603"/>
                    <a:pt x="594" y="607"/>
                    <a:pt x="609" y="613"/>
                  </a:cubicBezTo>
                  <a:lnTo>
                    <a:pt x="656" y="629"/>
                  </a:lnTo>
                  <a:lnTo>
                    <a:pt x="679" y="637"/>
                  </a:lnTo>
                  <a:cubicBezTo>
                    <a:pt x="688" y="640"/>
                    <a:pt x="695" y="642"/>
                    <a:pt x="704" y="643"/>
                  </a:cubicBezTo>
                  <a:lnTo>
                    <a:pt x="799" y="669"/>
                  </a:lnTo>
                  <a:lnTo>
                    <a:pt x="897" y="690"/>
                  </a:lnTo>
                  <a:cubicBezTo>
                    <a:pt x="1027" y="711"/>
                    <a:pt x="1159" y="723"/>
                    <a:pt x="1291" y="723"/>
                  </a:cubicBezTo>
                  <a:cubicBezTo>
                    <a:pt x="1424" y="721"/>
                    <a:pt x="1556" y="708"/>
                    <a:pt x="1685" y="684"/>
                  </a:cubicBezTo>
                  <a:cubicBezTo>
                    <a:pt x="1717" y="676"/>
                    <a:pt x="1751" y="671"/>
                    <a:pt x="1783" y="662"/>
                  </a:cubicBezTo>
                  <a:lnTo>
                    <a:pt x="1878" y="636"/>
                  </a:lnTo>
                  <a:lnTo>
                    <a:pt x="1973" y="604"/>
                  </a:lnTo>
                  <a:cubicBezTo>
                    <a:pt x="1989" y="598"/>
                    <a:pt x="2003" y="592"/>
                    <a:pt x="2019" y="587"/>
                  </a:cubicBezTo>
                  <a:lnTo>
                    <a:pt x="2064" y="566"/>
                  </a:lnTo>
                  <a:cubicBezTo>
                    <a:pt x="2094" y="553"/>
                    <a:pt x="2125" y="539"/>
                    <a:pt x="2154" y="523"/>
                  </a:cubicBezTo>
                  <a:cubicBezTo>
                    <a:pt x="2168" y="516"/>
                    <a:pt x="2183" y="507"/>
                    <a:pt x="2197" y="500"/>
                  </a:cubicBezTo>
                  <a:lnTo>
                    <a:pt x="2239" y="473"/>
                  </a:lnTo>
                  <a:cubicBezTo>
                    <a:pt x="2294" y="437"/>
                    <a:pt x="2347" y="397"/>
                    <a:pt x="2395" y="350"/>
                  </a:cubicBezTo>
                  <a:cubicBezTo>
                    <a:pt x="2442" y="304"/>
                    <a:pt x="2483" y="250"/>
                    <a:pt x="2513" y="192"/>
                  </a:cubicBezTo>
                  <a:cubicBezTo>
                    <a:pt x="2529" y="163"/>
                    <a:pt x="2542" y="133"/>
                    <a:pt x="2551" y="101"/>
                  </a:cubicBezTo>
                  <a:cubicBezTo>
                    <a:pt x="2561" y="69"/>
                    <a:pt x="2567" y="37"/>
                    <a:pt x="2570" y="4"/>
                  </a:cubicBezTo>
                  <a:lnTo>
                    <a:pt x="257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154950" y="2195925"/>
              <a:ext cx="64250" cy="18000"/>
            </a:xfrm>
            <a:custGeom>
              <a:avLst/>
              <a:gdLst/>
              <a:ahLst/>
              <a:cxnLst/>
              <a:rect l="l" t="t" r="r" b="b"/>
              <a:pathLst>
                <a:path w="2570" h="720" extrusionOk="0">
                  <a:moveTo>
                    <a:pt x="2570" y="1"/>
                  </a:moveTo>
                  <a:cubicBezTo>
                    <a:pt x="2566" y="33"/>
                    <a:pt x="2560" y="65"/>
                    <a:pt x="2550" y="95"/>
                  </a:cubicBezTo>
                  <a:cubicBezTo>
                    <a:pt x="2540" y="127"/>
                    <a:pt x="2526" y="157"/>
                    <a:pt x="2511" y="186"/>
                  </a:cubicBezTo>
                  <a:cubicBezTo>
                    <a:pt x="2479" y="244"/>
                    <a:pt x="2438" y="297"/>
                    <a:pt x="2390" y="341"/>
                  </a:cubicBezTo>
                  <a:cubicBezTo>
                    <a:pt x="2344" y="386"/>
                    <a:pt x="2292" y="427"/>
                    <a:pt x="2235" y="462"/>
                  </a:cubicBezTo>
                  <a:lnTo>
                    <a:pt x="2193" y="488"/>
                  </a:lnTo>
                  <a:cubicBezTo>
                    <a:pt x="2178" y="497"/>
                    <a:pt x="2164" y="504"/>
                    <a:pt x="2149" y="511"/>
                  </a:cubicBezTo>
                  <a:cubicBezTo>
                    <a:pt x="2120" y="527"/>
                    <a:pt x="2091" y="542"/>
                    <a:pt x="2061" y="555"/>
                  </a:cubicBezTo>
                  <a:lnTo>
                    <a:pt x="2015" y="573"/>
                  </a:lnTo>
                  <a:cubicBezTo>
                    <a:pt x="2000" y="581"/>
                    <a:pt x="1986" y="587"/>
                    <a:pt x="1970" y="591"/>
                  </a:cubicBezTo>
                  <a:lnTo>
                    <a:pt x="1875" y="623"/>
                  </a:lnTo>
                  <a:lnTo>
                    <a:pt x="1780" y="649"/>
                  </a:lnTo>
                  <a:cubicBezTo>
                    <a:pt x="1749" y="658"/>
                    <a:pt x="1716" y="662"/>
                    <a:pt x="1684" y="669"/>
                  </a:cubicBezTo>
                  <a:cubicBezTo>
                    <a:pt x="1555" y="694"/>
                    <a:pt x="1423" y="705"/>
                    <a:pt x="1291" y="707"/>
                  </a:cubicBezTo>
                  <a:cubicBezTo>
                    <a:pt x="1159" y="707"/>
                    <a:pt x="1029" y="697"/>
                    <a:pt x="898" y="675"/>
                  </a:cubicBezTo>
                  <a:lnTo>
                    <a:pt x="801" y="656"/>
                  </a:lnTo>
                  <a:lnTo>
                    <a:pt x="707" y="630"/>
                  </a:lnTo>
                  <a:cubicBezTo>
                    <a:pt x="698" y="629"/>
                    <a:pt x="691" y="627"/>
                    <a:pt x="682" y="624"/>
                  </a:cubicBezTo>
                  <a:lnTo>
                    <a:pt x="659" y="616"/>
                  </a:lnTo>
                  <a:lnTo>
                    <a:pt x="612" y="601"/>
                  </a:lnTo>
                  <a:cubicBezTo>
                    <a:pt x="596" y="595"/>
                    <a:pt x="580" y="591"/>
                    <a:pt x="566" y="584"/>
                  </a:cubicBezTo>
                  <a:lnTo>
                    <a:pt x="520" y="566"/>
                  </a:lnTo>
                  <a:lnTo>
                    <a:pt x="475" y="546"/>
                  </a:lnTo>
                  <a:cubicBezTo>
                    <a:pt x="460" y="540"/>
                    <a:pt x="446" y="531"/>
                    <a:pt x="431" y="524"/>
                  </a:cubicBezTo>
                  <a:cubicBezTo>
                    <a:pt x="402" y="508"/>
                    <a:pt x="372" y="495"/>
                    <a:pt x="344" y="476"/>
                  </a:cubicBezTo>
                  <a:cubicBezTo>
                    <a:pt x="288" y="443"/>
                    <a:pt x="235" y="402"/>
                    <a:pt x="188" y="357"/>
                  </a:cubicBezTo>
                  <a:cubicBezTo>
                    <a:pt x="138" y="314"/>
                    <a:pt x="98" y="262"/>
                    <a:pt x="63" y="205"/>
                  </a:cubicBezTo>
                  <a:cubicBezTo>
                    <a:pt x="47" y="176"/>
                    <a:pt x="34" y="147"/>
                    <a:pt x="22" y="115"/>
                  </a:cubicBezTo>
                  <a:cubicBezTo>
                    <a:pt x="12" y="85"/>
                    <a:pt x="5" y="52"/>
                    <a:pt x="0" y="20"/>
                  </a:cubicBezTo>
                  <a:lnTo>
                    <a:pt x="0" y="20"/>
                  </a:lnTo>
                  <a:cubicBezTo>
                    <a:pt x="5" y="52"/>
                    <a:pt x="11" y="85"/>
                    <a:pt x="21" y="115"/>
                  </a:cubicBezTo>
                  <a:cubicBezTo>
                    <a:pt x="31" y="147"/>
                    <a:pt x="45" y="178"/>
                    <a:pt x="61" y="207"/>
                  </a:cubicBezTo>
                  <a:cubicBezTo>
                    <a:pt x="93" y="265"/>
                    <a:pt x="135" y="317"/>
                    <a:pt x="183" y="362"/>
                  </a:cubicBezTo>
                  <a:cubicBezTo>
                    <a:pt x="231" y="408"/>
                    <a:pt x="285" y="447"/>
                    <a:pt x="340" y="482"/>
                  </a:cubicBezTo>
                  <a:cubicBezTo>
                    <a:pt x="369" y="501"/>
                    <a:pt x="398" y="515"/>
                    <a:pt x="427" y="530"/>
                  </a:cubicBezTo>
                  <a:cubicBezTo>
                    <a:pt x="441" y="539"/>
                    <a:pt x="456" y="546"/>
                    <a:pt x="472" y="553"/>
                  </a:cubicBezTo>
                  <a:lnTo>
                    <a:pt x="517" y="573"/>
                  </a:lnTo>
                  <a:lnTo>
                    <a:pt x="563" y="592"/>
                  </a:lnTo>
                  <a:cubicBezTo>
                    <a:pt x="578" y="600"/>
                    <a:pt x="594" y="604"/>
                    <a:pt x="609" y="610"/>
                  </a:cubicBezTo>
                  <a:lnTo>
                    <a:pt x="656" y="626"/>
                  </a:lnTo>
                  <a:lnTo>
                    <a:pt x="679" y="633"/>
                  </a:lnTo>
                  <a:cubicBezTo>
                    <a:pt x="688" y="636"/>
                    <a:pt x="695" y="637"/>
                    <a:pt x="704" y="640"/>
                  </a:cubicBezTo>
                  <a:lnTo>
                    <a:pt x="799" y="665"/>
                  </a:lnTo>
                  <a:lnTo>
                    <a:pt x="897" y="685"/>
                  </a:lnTo>
                  <a:cubicBezTo>
                    <a:pt x="1027" y="708"/>
                    <a:pt x="1159" y="720"/>
                    <a:pt x="1291" y="720"/>
                  </a:cubicBezTo>
                  <a:cubicBezTo>
                    <a:pt x="1424" y="719"/>
                    <a:pt x="1556" y="704"/>
                    <a:pt x="1685" y="679"/>
                  </a:cubicBezTo>
                  <a:cubicBezTo>
                    <a:pt x="1717" y="672"/>
                    <a:pt x="1751" y="668"/>
                    <a:pt x="1783" y="659"/>
                  </a:cubicBezTo>
                  <a:lnTo>
                    <a:pt x="1878" y="633"/>
                  </a:lnTo>
                  <a:lnTo>
                    <a:pt x="1973" y="600"/>
                  </a:lnTo>
                  <a:cubicBezTo>
                    <a:pt x="1989" y="595"/>
                    <a:pt x="2003" y="589"/>
                    <a:pt x="2019" y="582"/>
                  </a:cubicBezTo>
                  <a:lnTo>
                    <a:pt x="2064" y="562"/>
                  </a:lnTo>
                  <a:cubicBezTo>
                    <a:pt x="2094" y="550"/>
                    <a:pt x="2125" y="534"/>
                    <a:pt x="2154" y="518"/>
                  </a:cubicBezTo>
                  <a:cubicBezTo>
                    <a:pt x="2168" y="511"/>
                    <a:pt x="2183" y="504"/>
                    <a:pt x="2197" y="495"/>
                  </a:cubicBezTo>
                  <a:lnTo>
                    <a:pt x="2239" y="469"/>
                  </a:lnTo>
                  <a:cubicBezTo>
                    <a:pt x="2294" y="434"/>
                    <a:pt x="2347" y="392"/>
                    <a:pt x="2395" y="346"/>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5"/>
            <p:cNvSpPr/>
            <p:nvPr/>
          </p:nvSpPr>
          <p:spPr>
            <a:xfrm>
              <a:off x="5154950" y="2199875"/>
              <a:ext cx="64250" cy="18025"/>
            </a:xfrm>
            <a:custGeom>
              <a:avLst/>
              <a:gdLst/>
              <a:ahLst/>
              <a:cxnLst/>
              <a:rect l="l" t="t" r="r" b="b"/>
              <a:pathLst>
                <a:path w="2570" h="721" extrusionOk="0">
                  <a:moveTo>
                    <a:pt x="2569" y="1"/>
                  </a:moveTo>
                  <a:cubicBezTo>
                    <a:pt x="2563" y="66"/>
                    <a:pt x="2544" y="130"/>
                    <a:pt x="2511" y="188"/>
                  </a:cubicBezTo>
                  <a:cubicBezTo>
                    <a:pt x="2479" y="246"/>
                    <a:pt x="2438" y="298"/>
                    <a:pt x="2390" y="343"/>
                  </a:cubicBezTo>
                  <a:cubicBezTo>
                    <a:pt x="2342" y="389"/>
                    <a:pt x="2292" y="430"/>
                    <a:pt x="2235" y="465"/>
                  </a:cubicBezTo>
                  <a:lnTo>
                    <a:pt x="2193" y="489"/>
                  </a:lnTo>
                  <a:cubicBezTo>
                    <a:pt x="2178" y="498"/>
                    <a:pt x="2164" y="505"/>
                    <a:pt x="2149" y="513"/>
                  </a:cubicBezTo>
                  <a:cubicBezTo>
                    <a:pt x="2120" y="529"/>
                    <a:pt x="2091" y="543"/>
                    <a:pt x="2061" y="556"/>
                  </a:cubicBezTo>
                  <a:lnTo>
                    <a:pt x="2015" y="575"/>
                  </a:lnTo>
                  <a:cubicBezTo>
                    <a:pt x="2000" y="582"/>
                    <a:pt x="1986" y="588"/>
                    <a:pt x="1970" y="594"/>
                  </a:cubicBezTo>
                  <a:lnTo>
                    <a:pt x="1875" y="624"/>
                  </a:lnTo>
                  <a:lnTo>
                    <a:pt x="1780" y="650"/>
                  </a:lnTo>
                  <a:cubicBezTo>
                    <a:pt x="1748" y="659"/>
                    <a:pt x="1716" y="663"/>
                    <a:pt x="1684" y="671"/>
                  </a:cubicBezTo>
                  <a:cubicBezTo>
                    <a:pt x="1555" y="695"/>
                    <a:pt x="1423" y="708"/>
                    <a:pt x="1291" y="708"/>
                  </a:cubicBezTo>
                  <a:cubicBezTo>
                    <a:pt x="1284" y="708"/>
                    <a:pt x="1276" y="709"/>
                    <a:pt x="1269" y="709"/>
                  </a:cubicBezTo>
                  <a:cubicBezTo>
                    <a:pt x="1144" y="709"/>
                    <a:pt x="1021" y="697"/>
                    <a:pt x="898" y="677"/>
                  </a:cubicBezTo>
                  <a:lnTo>
                    <a:pt x="801" y="658"/>
                  </a:lnTo>
                  <a:lnTo>
                    <a:pt x="705" y="633"/>
                  </a:lnTo>
                  <a:cubicBezTo>
                    <a:pt x="698" y="630"/>
                    <a:pt x="689" y="629"/>
                    <a:pt x="682" y="626"/>
                  </a:cubicBezTo>
                  <a:lnTo>
                    <a:pt x="659" y="619"/>
                  </a:lnTo>
                  <a:lnTo>
                    <a:pt x="612" y="603"/>
                  </a:lnTo>
                  <a:cubicBezTo>
                    <a:pt x="596" y="597"/>
                    <a:pt x="580" y="592"/>
                    <a:pt x="566" y="585"/>
                  </a:cubicBezTo>
                  <a:lnTo>
                    <a:pt x="520" y="566"/>
                  </a:lnTo>
                  <a:lnTo>
                    <a:pt x="475" y="547"/>
                  </a:lnTo>
                  <a:cubicBezTo>
                    <a:pt x="460" y="540"/>
                    <a:pt x="446" y="533"/>
                    <a:pt x="431" y="524"/>
                  </a:cubicBezTo>
                  <a:cubicBezTo>
                    <a:pt x="401" y="510"/>
                    <a:pt x="372" y="495"/>
                    <a:pt x="344" y="478"/>
                  </a:cubicBezTo>
                  <a:cubicBezTo>
                    <a:pt x="288" y="443"/>
                    <a:pt x="235" y="404"/>
                    <a:pt x="186" y="359"/>
                  </a:cubicBezTo>
                  <a:cubicBezTo>
                    <a:pt x="138" y="314"/>
                    <a:pt x="96" y="263"/>
                    <a:pt x="63" y="207"/>
                  </a:cubicBezTo>
                  <a:cubicBezTo>
                    <a:pt x="47" y="178"/>
                    <a:pt x="34" y="147"/>
                    <a:pt x="22" y="117"/>
                  </a:cubicBezTo>
                  <a:cubicBezTo>
                    <a:pt x="12" y="85"/>
                    <a:pt x="5" y="53"/>
                    <a:pt x="0" y="20"/>
                  </a:cubicBezTo>
                  <a:lnTo>
                    <a:pt x="0" y="20"/>
                  </a:lnTo>
                  <a:cubicBezTo>
                    <a:pt x="5" y="53"/>
                    <a:pt x="11" y="85"/>
                    <a:pt x="21" y="117"/>
                  </a:cubicBezTo>
                  <a:cubicBezTo>
                    <a:pt x="31" y="149"/>
                    <a:pt x="45" y="179"/>
                    <a:pt x="60" y="208"/>
                  </a:cubicBezTo>
                  <a:cubicBezTo>
                    <a:pt x="93" y="265"/>
                    <a:pt x="135" y="318"/>
                    <a:pt x="183" y="363"/>
                  </a:cubicBezTo>
                  <a:cubicBezTo>
                    <a:pt x="231" y="408"/>
                    <a:pt x="283" y="449"/>
                    <a:pt x="340" y="484"/>
                  </a:cubicBezTo>
                  <a:cubicBezTo>
                    <a:pt x="369" y="501"/>
                    <a:pt x="398" y="517"/>
                    <a:pt x="427" y="532"/>
                  </a:cubicBezTo>
                  <a:cubicBezTo>
                    <a:pt x="441" y="539"/>
                    <a:pt x="456" y="547"/>
                    <a:pt x="472" y="555"/>
                  </a:cubicBezTo>
                  <a:lnTo>
                    <a:pt x="517" y="574"/>
                  </a:lnTo>
                  <a:lnTo>
                    <a:pt x="563" y="594"/>
                  </a:lnTo>
                  <a:cubicBezTo>
                    <a:pt x="578" y="601"/>
                    <a:pt x="594" y="604"/>
                    <a:pt x="609" y="610"/>
                  </a:cubicBezTo>
                  <a:lnTo>
                    <a:pt x="656" y="626"/>
                  </a:lnTo>
                  <a:lnTo>
                    <a:pt x="679" y="634"/>
                  </a:lnTo>
                  <a:cubicBezTo>
                    <a:pt x="688" y="637"/>
                    <a:pt x="695" y="639"/>
                    <a:pt x="704" y="642"/>
                  </a:cubicBezTo>
                  <a:lnTo>
                    <a:pt x="799" y="666"/>
                  </a:lnTo>
                  <a:lnTo>
                    <a:pt x="897" y="687"/>
                  </a:lnTo>
                  <a:cubicBezTo>
                    <a:pt x="1027" y="708"/>
                    <a:pt x="1159" y="720"/>
                    <a:pt x="1291" y="720"/>
                  </a:cubicBezTo>
                  <a:cubicBezTo>
                    <a:pt x="1424" y="719"/>
                    <a:pt x="1556" y="706"/>
                    <a:pt x="1685" y="681"/>
                  </a:cubicBezTo>
                  <a:cubicBezTo>
                    <a:pt x="1717" y="674"/>
                    <a:pt x="1751" y="668"/>
                    <a:pt x="1783" y="659"/>
                  </a:cubicBezTo>
                  <a:lnTo>
                    <a:pt x="1878" y="634"/>
                  </a:lnTo>
                  <a:lnTo>
                    <a:pt x="1973" y="601"/>
                  </a:lnTo>
                  <a:cubicBezTo>
                    <a:pt x="1989" y="597"/>
                    <a:pt x="2003" y="590"/>
                    <a:pt x="2019" y="582"/>
                  </a:cubicBezTo>
                  <a:lnTo>
                    <a:pt x="2064" y="563"/>
                  </a:lnTo>
                  <a:cubicBezTo>
                    <a:pt x="2094" y="550"/>
                    <a:pt x="2125" y="536"/>
                    <a:pt x="2154" y="520"/>
                  </a:cubicBezTo>
                  <a:cubicBezTo>
                    <a:pt x="2168" y="511"/>
                    <a:pt x="2183" y="504"/>
                    <a:pt x="2197" y="497"/>
                  </a:cubicBezTo>
                  <a:lnTo>
                    <a:pt x="2239" y="471"/>
                  </a:lnTo>
                  <a:cubicBezTo>
                    <a:pt x="2294" y="434"/>
                    <a:pt x="2347" y="394"/>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5"/>
            <p:cNvSpPr/>
            <p:nvPr/>
          </p:nvSpPr>
          <p:spPr>
            <a:xfrm>
              <a:off x="5154950" y="2203850"/>
              <a:ext cx="64250" cy="18000"/>
            </a:xfrm>
            <a:custGeom>
              <a:avLst/>
              <a:gdLst/>
              <a:ahLst/>
              <a:cxnLst/>
              <a:rect l="l" t="t" r="r" b="b"/>
              <a:pathLst>
                <a:path w="2570" h="720" extrusionOk="0">
                  <a:moveTo>
                    <a:pt x="2570" y="0"/>
                  </a:moveTo>
                  <a:cubicBezTo>
                    <a:pt x="2567" y="32"/>
                    <a:pt x="2560" y="65"/>
                    <a:pt x="2550" y="96"/>
                  </a:cubicBezTo>
                  <a:cubicBezTo>
                    <a:pt x="2540" y="127"/>
                    <a:pt x="2526" y="158"/>
                    <a:pt x="2511" y="187"/>
                  </a:cubicBezTo>
                  <a:cubicBezTo>
                    <a:pt x="2479" y="245"/>
                    <a:pt x="2438" y="297"/>
                    <a:pt x="2390" y="342"/>
                  </a:cubicBezTo>
                  <a:cubicBezTo>
                    <a:pt x="2344" y="387"/>
                    <a:pt x="2292" y="428"/>
                    <a:pt x="2235" y="464"/>
                  </a:cubicBezTo>
                  <a:lnTo>
                    <a:pt x="2193" y="489"/>
                  </a:lnTo>
                  <a:cubicBezTo>
                    <a:pt x="2178" y="497"/>
                    <a:pt x="2164" y="504"/>
                    <a:pt x="2149" y="512"/>
                  </a:cubicBezTo>
                  <a:cubicBezTo>
                    <a:pt x="2120" y="528"/>
                    <a:pt x="2091" y="542"/>
                    <a:pt x="2061" y="555"/>
                  </a:cubicBezTo>
                  <a:lnTo>
                    <a:pt x="2015" y="574"/>
                  </a:lnTo>
                  <a:cubicBezTo>
                    <a:pt x="2000" y="581"/>
                    <a:pt x="1986" y="587"/>
                    <a:pt x="1970" y="591"/>
                  </a:cubicBezTo>
                  <a:lnTo>
                    <a:pt x="1875" y="623"/>
                  </a:lnTo>
                  <a:lnTo>
                    <a:pt x="1780" y="649"/>
                  </a:lnTo>
                  <a:cubicBezTo>
                    <a:pt x="1749" y="658"/>
                    <a:pt x="1716" y="663"/>
                    <a:pt x="1684" y="670"/>
                  </a:cubicBezTo>
                  <a:cubicBezTo>
                    <a:pt x="1555" y="694"/>
                    <a:pt x="1423" y="706"/>
                    <a:pt x="1291" y="707"/>
                  </a:cubicBezTo>
                  <a:cubicBezTo>
                    <a:pt x="1159" y="707"/>
                    <a:pt x="1029" y="697"/>
                    <a:pt x="898" y="676"/>
                  </a:cubicBezTo>
                  <a:lnTo>
                    <a:pt x="801" y="657"/>
                  </a:lnTo>
                  <a:lnTo>
                    <a:pt x="707" y="631"/>
                  </a:lnTo>
                  <a:cubicBezTo>
                    <a:pt x="698" y="629"/>
                    <a:pt x="691" y="628"/>
                    <a:pt x="682" y="625"/>
                  </a:cubicBezTo>
                  <a:lnTo>
                    <a:pt x="659" y="616"/>
                  </a:lnTo>
                  <a:lnTo>
                    <a:pt x="612" y="602"/>
                  </a:lnTo>
                  <a:cubicBezTo>
                    <a:pt x="596" y="596"/>
                    <a:pt x="580" y="591"/>
                    <a:pt x="566" y="584"/>
                  </a:cubicBezTo>
                  <a:lnTo>
                    <a:pt x="520" y="565"/>
                  </a:lnTo>
                  <a:lnTo>
                    <a:pt x="475" y="547"/>
                  </a:lnTo>
                  <a:cubicBezTo>
                    <a:pt x="460" y="541"/>
                    <a:pt x="446" y="532"/>
                    <a:pt x="431" y="525"/>
                  </a:cubicBezTo>
                  <a:cubicBezTo>
                    <a:pt x="402" y="509"/>
                    <a:pt x="372" y="496"/>
                    <a:pt x="344" y="477"/>
                  </a:cubicBezTo>
                  <a:cubicBezTo>
                    <a:pt x="288" y="444"/>
                    <a:pt x="235" y="403"/>
                    <a:pt x="188" y="358"/>
                  </a:cubicBezTo>
                  <a:cubicBezTo>
                    <a:pt x="138" y="314"/>
                    <a:pt x="98" y="262"/>
                    <a:pt x="63" y="206"/>
                  </a:cubicBezTo>
                  <a:cubicBezTo>
                    <a:pt x="47" y="177"/>
                    <a:pt x="34" y="146"/>
                    <a:pt x="22" y="116"/>
                  </a:cubicBezTo>
                  <a:cubicBezTo>
                    <a:pt x="12" y="84"/>
                    <a:pt x="5" y="52"/>
                    <a:pt x="0" y="19"/>
                  </a:cubicBezTo>
                  <a:lnTo>
                    <a:pt x="0" y="19"/>
                  </a:lnTo>
                  <a:cubicBezTo>
                    <a:pt x="5" y="52"/>
                    <a:pt x="11" y="84"/>
                    <a:pt x="21" y="116"/>
                  </a:cubicBezTo>
                  <a:cubicBezTo>
                    <a:pt x="31" y="146"/>
                    <a:pt x="45" y="177"/>
                    <a:pt x="61" y="206"/>
                  </a:cubicBezTo>
                  <a:cubicBezTo>
                    <a:pt x="93" y="264"/>
                    <a:pt x="135" y="316"/>
                    <a:pt x="183" y="362"/>
                  </a:cubicBezTo>
                  <a:cubicBezTo>
                    <a:pt x="231" y="407"/>
                    <a:pt x="285" y="448"/>
                    <a:pt x="340" y="483"/>
                  </a:cubicBezTo>
                  <a:cubicBezTo>
                    <a:pt x="369" y="500"/>
                    <a:pt x="398" y="515"/>
                    <a:pt x="427" y="531"/>
                  </a:cubicBezTo>
                  <a:cubicBezTo>
                    <a:pt x="441" y="538"/>
                    <a:pt x="456" y="547"/>
                    <a:pt x="472" y="554"/>
                  </a:cubicBezTo>
                  <a:lnTo>
                    <a:pt x="517" y="573"/>
                  </a:lnTo>
                  <a:lnTo>
                    <a:pt x="563" y="591"/>
                  </a:lnTo>
                  <a:cubicBezTo>
                    <a:pt x="578" y="599"/>
                    <a:pt x="594" y="603"/>
                    <a:pt x="609" y="609"/>
                  </a:cubicBezTo>
                  <a:lnTo>
                    <a:pt x="656" y="625"/>
                  </a:lnTo>
                  <a:lnTo>
                    <a:pt x="679" y="634"/>
                  </a:lnTo>
                  <a:cubicBezTo>
                    <a:pt x="688" y="635"/>
                    <a:pt x="695" y="638"/>
                    <a:pt x="704" y="639"/>
                  </a:cubicBezTo>
                  <a:lnTo>
                    <a:pt x="799" y="665"/>
                  </a:lnTo>
                  <a:lnTo>
                    <a:pt x="897" y="684"/>
                  </a:lnTo>
                  <a:cubicBezTo>
                    <a:pt x="1027" y="707"/>
                    <a:pt x="1159" y="719"/>
                    <a:pt x="1291" y="719"/>
                  </a:cubicBezTo>
                  <a:cubicBezTo>
                    <a:pt x="1424" y="718"/>
                    <a:pt x="1556" y="705"/>
                    <a:pt x="1685" y="680"/>
                  </a:cubicBezTo>
                  <a:cubicBezTo>
                    <a:pt x="1717" y="673"/>
                    <a:pt x="1751" y="667"/>
                    <a:pt x="1783" y="658"/>
                  </a:cubicBezTo>
                  <a:lnTo>
                    <a:pt x="1878" y="632"/>
                  </a:lnTo>
                  <a:lnTo>
                    <a:pt x="1973" y="600"/>
                  </a:lnTo>
                  <a:cubicBezTo>
                    <a:pt x="1989" y="594"/>
                    <a:pt x="2003" y="589"/>
                    <a:pt x="2019" y="581"/>
                  </a:cubicBezTo>
                  <a:lnTo>
                    <a:pt x="2064" y="562"/>
                  </a:lnTo>
                  <a:cubicBezTo>
                    <a:pt x="2094" y="549"/>
                    <a:pt x="2125" y="535"/>
                    <a:pt x="2154" y="519"/>
                  </a:cubicBezTo>
                  <a:cubicBezTo>
                    <a:pt x="2168" y="510"/>
                    <a:pt x="2183" y="503"/>
                    <a:pt x="2197" y="496"/>
                  </a:cubicBezTo>
                  <a:lnTo>
                    <a:pt x="2239" y="470"/>
                  </a:lnTo>
                  <a:cubicBezTo>
                    <a:pt x="2294" y="433"/>
                    <a:pt x="2347" y="393"/>
                    <a:pt x="2395" y="346"/>
                  </a:cubicBezTo>
                  <a:cubicBezTo>
                    <a:pt x="2442" y="300"/>
                    <a:pt x="2483" y="246"/>
                    <a:pt x="2513" y="188"/>
                  </a:cubicBezTo>
                  <a:cubicBezTo>
                    <a:pt x="2529" y="159"/>
                    <a:pt x="2542" y="129"/>
                    <a:pt x="2551" y="97"/>
                  </a:cubicBezTo>
                  <a:cubicBezTo>
                    <a:pt x="2561" y="65"/>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5"/>
            <p:cNvSpPr/>
            <p:nvPr/>
          </p:nvSpPr>
          <p:spPr>
            <a:xfrm>
              <a:off x="5154975" y="2200600"/>
              <a:ext cx="75075" cy="92875"/>
            </a:xfrm>
            <a:custGeom>
              <a:avLst/>
              <a:gdLst/>
              <a:ahLst/>
              <a:cxnLst/>
              <a:rect l="l" t="t" r="r" b="b"/>
              <a:pathLst>
                <a:path w="3003" h="3715" extrusionOk="0">
                  <a:moveTo>
                    <a:pt x="1" y="1"/>
                  </a:moveTo>
                  <a:lnTo>
                    <a:pt x="1" y="1982"/>
                  </a:lnTo>
                  <a:lnTo>
                    <a:pt x="3003" y="3714"/>
                  </a:lnTo>
                  <a:lnTo>
                    <a:pt x="3003"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5"/>
            <p:cNvSpPr/>
            <p:nvPr/>
          </p:nvSpPr>
          <p:spPr>
            <a:xfrm>
              <a:off x="5154975" y="2194550"/>
              <a:ext cx="85800" cy="49400"/>
            </a:xfrm>
            <a:custGeom>
              <a:avLst/>
              <a:gdLst/>
              <a:ahLst/>
              <a:cxnLst/>
              <a:rect l="l" t="t" r="r" b="b"/>
              <a:pathLst>
                <a:path w="3432" h="1976" extrusionOk="0">
                  <a:moveTo>
                    <a:pt x="429" y="1"/>
                  </a:moveTo>
                  <a:cubicBezTo>
                    <a:pt x="422" y="1"/>
                    <a:pt x="416" y="3"/>
                    <a:pt x="410" y="6"/>
                  </a:cubicBezTo>
                  <a:lnTo>
                    <a:pt x="1" y="243"/>
                  </a:lnTo>
                  <a:lnTo>
                    <a:pt x="3003" y="1976"/>
                  </a:lnTo>
                  <a:lnTo>
                    <a:pt x="3432" y="1729"/>
                  </a:lnTo>
                  <a:lnTo>
                    <a:pt x="449" y="6"/>
                  </a:lnTo>
                  <a:cubicBezTo>
                    <a:pt x="442" y="3"/>
                    <a:pt x="436" y="1"/>
                    <a:pt x="42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5"/>
            <p:cNvSpPr/>
            <p:nvPr/>
          </p:nvSpPr>
          <p:spPr>
            <a:xfrm>
              <a:off x="5112075" y="2225375"/>
              <a:ext cx="85825" cy="49525"/>
            </a:xfrm>
            <a:custGeom>
              <a:avLst/>
              <a:gdLst/>
              <a:ahLst/>
              <a:cxnLst/>
              <a:rect l="l" t="t" r="r" b="b"/>
              <a:pathLst>
                <a:path w="3433" h="1981" extrusionOk="0">
                  <a:moveTo>
                    <a:pt x="1717" y="0"/>
                  </a:moveTo>
                  <a:lnTo>
                    <a:pt x="0" y="991"/>
                  </a:lnTo>
                  <a:lnTo>
                    <a:pt x="1717" y="1981"/>
                  </a:lnTo>
                  <a:lnTo>
                    <a:pt x="3432" y="991"/>
                  </a:lnTo>
                  <a:lnTo>
                    <a:pt x="17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
            <p:cNvSpPr/>
            <p:nvPr/>
          </p:nvSpPr>
          <p:spPr>
            <a:xfrm>
              <a:off x="5111925" y="2250025"/>
              <a:ext cx="42900" cy="24775"/>
            </a:xfrm>
            <a:custGeom>
              <a:avLst/>
              <a:gdLst/>
              <a:ahLst/>
              <a:cxnLst/>
              <a:rect l="l" t="t" r="r" b="b"/>
              <a:pathLst>
                <a:path w="1716" h="991" extrusionOk="0">
                  <a:moveTo>
                    <a:pt x="0" y="0"/>
                  </a:moveTo>
                  <a:lnTo>
                    <a:pt x="0" y="0"/>
                  </a:lnTo>
                  <a:cubicBezTo>
                    <a:pt x="141" y="86"/>
                    <a:pt x="283" y="170"/>
                    <a:pt x="425" y="254"/>
                  </a:cubicBezTo>
                  <a:lnTo>
                    <a:pt x="853" y="503"/>
                  </a:lnTo>
                  <a:lnTo>
                    <a:pt x="1282" y="750"/>
                  </a:lnTo>
                  <a:lnTo>
                    <a:pt x="1498" y="872"/>
                  </a:lnTo>
                  <a:lnTo>
                    <a:pt x="1716" y="991"/>
                  </a:lnTo>
                  <a:lnTo>
                    <a:pt x="1504" y="864"/>
                  </a:lnTo>
                  <a:lnTo>
                    <a:pt x="1291" y="737"/>
                  </a:lnTo>
                  <a:lnTo>
                    <a:pt x="862" y="487"/>
                  </a:lnTo>
                  <a:lnTo>
                    <a:pt x="432" y="242"/>
                  </a:lnTo>
                  <a:cubicBezTo>
                    <a:pt x="289" y="161"/>
                    <a:pt x="145" y="80"/>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5"/>
            <p:cNvSpPr/>
            <p:nvPr/>
          </p:nvSpPr>
          <p:spPr>
            <a:xfrm>
              <a:off x="5069175" y="2250125"/>
              <a:ext cx="85825" cy="49550"/>
            </a:xfrm>
            <a:custGeom>
              <a:avLst/>
              <a:gdLst/>
              <a:ahLst/>
              <a:cxnLst/>
              <a:rect l="l" t="t" r="r" b="b"/>
              <a:pathLst>
                <a:path w="3433" h="1982" extrusionOk="0">
                  <a:moveTo>
                    <a:pt x="1716" y="1"/>
                  </a:moveTo>
                  <a:lnTo>
                    <a:pt x="1" y="991"/>
                  </a:lnTo>
                  <a:lnTo>
                    <a:pt x="1716" y="1981"/>
                  </a:lnTo>
                  <a:lnTo>
                    <a:pt x="3433" y="991"/>
                  </a:lnTo>
                  <a:lnTo>
                    <a:pt x="17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5"/>
            <p:cNvSpPr/>
            <p:nvPr/>
          </p:nvSpPr>
          <p:spPr>
            <a:xfrm>
              <a:off x="5069175" y="2274875"/>
              <a:ext cx="42925" cy="24800"/>
            </a:xfrm>
            <a:custGeom>
              <a:avLst/>
              <a:gdLst/>
              <a:ahLst/>
              <a:cxnLst/>
              <a:rect l="l" t="t" r="r" b="b"/>
              <a:pathLst>
                <a:path w="1717" h="992" extrusionOk="0">
                  <a:moveTo>
                    <a:pt x="1" y="1"/>
                  </a:moveTo>
                  <a:lnTo>
                    <a:pt x="1" y="1"/>
                  </a:lnTo>
                  <a:cubicBezTo>
                    <a:pt x="141" y="87"/>
                    <a:pt x="283" y="172"/>
                    <a:pt x="425" y="253"/>
                  </a:cubicBezTo>
                  <a:lnTo>
                    <a:pt x="853" y="504"/>
                  </a:lnTo>
                  <a:lnTo>
                    <a:pt x="1284" y="749"/>
                  </a:lnTo>
                  <a:lnTo>
                    <a:pt x="1499" y="871"/>
                  </a:lnTo>
                  <a:lnTo>
                    <a:pt x="1716" y="991"/>
                  </a:lnTo>
                  <a:lnTo>
                    <a:pt x="1504" y="864"/>
                  </a:lnTo>
                  <a:lnTo>
                    <a:pt x="1291" y="738"/>
                  </a:lnTo>
                  <a:lnTo>
                    <a:pt x="863" y="488"/>
                  </a:lnTo>
                  <a:lnTo>
                    <a:pt x="433" y="243"/>
                  </a:lnTo>
                  <a:cubicBezTo>
                    <a:pt x="289" y="162"/>
                    <a:pt x="146" y="81"/>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5"/>
            <p:cNvSpPr/>
            <p:nvPr/>
          </p:nvSpPr>
          <p:spPr>
            <a:xfrm>
              <a:off x="4972675" y="2250300"/>
              <a:ext cx="139425" cy="80325"/>
            </a:xfrm>
            <a:custGeom>
              <a:avLst/>
              <a:gdLst/>
              <a:ahLst/>
              <a:cxnLst/>
              <a:rect l="l" t="t" r="r" b="b"/>
              <a:pathLst>
                <a:path w="5577" h="3213" extrusionOk="0">
                  <a:moveTo>
                    <a:pt x="2145" y="0"/>
                  </a:moveTo>
                  <a:cubicBezTo>
                    <a:pt x="2137" y="0"/>
                    <a:pt x="2129" y="2"/>
                    <a:pt x="2122" y="7"/>
                  </a:cubicBezTo>
                  <a:lnTo>
                    <a:pt x="0" y="1232"/>
                  </a:lnTo>
                  <a:lnTo>
                    <a:pt x="3431" y="3213"/>
                  </a:lnTo>
                  <a:lnTo>
                    <a:pt x="5576" y="1974"/>
                  </a:lnTo>
                  <a:lnTo>
                    <a:pt x="2167" y="7"/>
                  </a:lnTo>
                  <a:cubicBezTo>
                    <a:pt x="2160" y="2"/>
                    <a:pt x="2153" y="0"/>
                    <a:pt x="21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5"/>
            <p:cNvSpPr/>
            <p:nvPr/>
          </p:nvSpPr>
          <p:spPr>
            <a:xfrm>
              <a:off x="4972675" y="2281075"/>
              <a:ext cx="85800" cy="74325"/>
            </a:xfrm>
            <a:custGeom>
              <a:avLst/>
              <a:gdLst/>
              <a:ahLst/>
              <a:cxnLst/>
              <a:rect l="l" t="t" r="r" b="b"/>
              <a:pathLst>
                <a:path w="3432" h="2973" extrusionOk="0">
                  <a:moveTo>
                    <a:pt x="0" y="1"/>
                  </a:moveTo>
                  <a:lnTo>
                    <a:pt x="0" y="978"/>
                  </a:lnTo>
                  <a:cubicBezTo>
                    <a:pt x="0" y="986"/>
                    <a:pt x="5" y="994"/>
                    <a:pt x="12" y="999"/>
                  </a:cubicBezTo>
                  <a:lnTo>
                    <a:pt x="3431" y="2972"/>
                  </a:lnTo>
                  <a:lnTo>
                    <a:pt x="3431" y="1982"/>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
            <p:cNvSpPr/>
            <p:nvPr/>
          </p:nvSpPr>
          <p:spPr>
            <a:xfrm>
              <a:off x="5079900" y="2237725"/>
              <a:ext cx="160875" cy="142425"/>
            </a:xfrm>
            <a:custGeom>
              <a:avLst/>
              <a:gdLst/>
              <a:ahLst/>
              <a:cxnLst/>
              <a:rect l="l" t="t" r="r" b="b"/>
              <a:pathLst>
                <a:path w="6435" h="5697" extrusionOk="0">
                  <a:moveTo>
                    <a:pt x="6435" y="1"/>
                  </a:moveTo>
                  <a:lnTo>
                    <a:pt x="1" y="3716"/>
                  </a:lnTo>
                  <a:lnTo>
                    <a:pt x="1" y="5697"/>
                  </a:lnTo>
                  <a:lnTo>
                    <a:pt x="6404" y="2000"/>
                  </a:lnTo>
                  <a:cubicBezTo>
                    <a:pt x="6423" y="1989"/>
                    <a:pt x="6435" y="1968"/>
                    <a:pt x="6435" y="1948"/>
                  </a:cubicBezTo>
                  <a:lnTo>
                    <a:pt x="64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
            <p:cNvSpPr/>
            <p:nvPr/>
          </p:nvSpPr>
          <p:spPr>
            <a:xfrm>
              <a:off x="5004825" y="2281075"/>
              <a:ext cx="85850" cy="49550"/>
            </a:xfrm>
            <a:custGeom>
              <a:avLst/>
              <a:gdLst/>
              <a:ahLst/>
              <a:cxnLst/>
              <a:rect l="l" t="t" r="r" b="b"/>
              <a:pathLst>
                <a:path w="3434" h="1982" extrusionOk="0">
                  <a:moveTo>
                    <a:pt x="430" y="1"/>
                  </a:moveTo>
                  <a:lnTo>
                    <a:pt x="1" y="249"/>
                  </a:lnTo>
                  <a:lnTo>
                    <a:pt x="3004" y="1982"/>
                  </a:lnTo>
                  <a:lnTo>
                    <a:pt x="3433" y="1734"/>
                  </a:lnTo>
                  <a:lnTo>
                    <a:pt x="43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5"/>
            <p:cNvSpPr/>
            <p:nvPr/>
          </p:nvSpPr>
          <p:spPr>
            <a:xfrm>
              <a:off x="5069175" y="2231575"/>
              <a:ext cx="171600" cy="99050"/>
            </a:xfrm>
            <a:custGeom>
              <a:avLst/>
              <a:gdLst/>
              <a:ahLst/>
              <a:cxnLst/>
              <a:rect l="l" t="t" r="r" b="b"/>
              <a:pathLst>
                <a:path w="6864" h="3962" extrusionOk="0">
                  <a:moveTo>
                    <a:pt x="6435" y="0"/>
                  </a:moveTo>
                  <a:lnTo>
                    <a:pt x="1" y="3714"/>
                  </a:lnTo>
                  <a:lnTo>
                    <a:pt x="430" y="3962"/>
                  </a:lnTo>
                  <a:lnTo>
                    <a:pt x="6864" y="247"/>
                  </a:lnTo>
                  <a:lnTo>
                    <a:pt x="64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5"/>
            <p:cNvSpPr/>
            <p:nvPr/>
          </p:nvSpPr>
          <p:spPr>
            <a:xfrm>
              <a:off x="5004825" y="2287275"/>
              <a:ext cx="75100" cy="92875"/>
            </a:xfrm>
            <a:custGeom>
              <a:avLst/>
              <a:gdLst/>
              <a:ahLst/>
              <a:cxnLst/>
              <a:rect l="l" t="t" r="r" b="b"/>
              <a:pathLst>
                <a:path w="3004" h="3715" extrusionOk="0">
                  <a:moveTo>
                    <a:pt x="1" y="1"/>
                  </a:moveTo>
                  <a:lnTo>
                    <a:pt x="1" y="1961"/>
                  </a:lnTo>
                  <a:cubicBezTo>
                    <a:pt x="1" y="1974"/>
                    <a:pt x="8" y="1986"/>
                    <a:pt x="18" y="1992"/>
                  </a:cubicBezTo>
                  <a:lnTo>
                    <a:pt x="3004" y="3715"/>
                  </a:lnTo>
                  <a:lnTo>
                    <a:pt x="3004"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5152425" y="2207550"/>
              <a:ext cx="42725" cy="46675"/>
            </a:xfrm>
            <a:custGeom>
              <a:avLst/>
              <a:gdLst/>
              <a:ahLst/>
              <a:cxnLst/>
              <a:rect l="l" t="t" r="r" b="b"/>
              <a:pathLst>
                <a:path w="1709" h="1867" extrusionOk="0">
                  <a:moveTo>
                    <a:pt x="1507" y="0"/>
                  </a:moveTo>
                  <a:cubicBezTo>
                    <a:pt x="1501" y="0"/>
                    <a:pt x="1494" y="1"/>
                    <a:pt x="1488" y="3"/>
                  </a:cubicBezTo>
                  <a:cubicBezTo>
                    <a:pt x="1175" y="74"/>
                    <a:pt x="921" y="374"/>
                    <a:pt x="637" y="757"/>
                  </a:cubicBezTo>
                  <a:cubicBezTo>
                    <a:pt x="600" y="807"/>
                    <a:pt x="547" y="844"/>
                    <a:pt x="487" y="861"/>
                  </a:cubicBezTo>
                  <a:cubicBezTo>
                    <a:pt x="455" y="867"/>
                    <a:pt x="457" y="903"/>
                    <a:pt x="445" y="934"/>
                  </a:cubicBezTo>
                  <a:cubicBezTo>
                    <a:pt x="406" y="1035"/>
                    <a:pt x="223" y="1274"/>
                    <a:pt x="136" y="1493"/>
                  </a:cubicBezTo>
                  <a:cubicBezTo>
                    <a:pt x="0" y="1831"/>
                    <a:pt x="20" y="1867"/>
                    <a:pt x="76" y="1867"/>
                  </a:cubicBezTo>
                  <a:cubicBezTo>
                    <a:pt x="87" y="1867"/>
                    <a:pt x="100" y="1865"/>
                    <a:pt x="113" y="1865"/>
                  </a:cubicBezTo>
                  <a:cubicBezTo>
                    <a:pt x="427" y="1845"/>
                    <a:pt x="960" y="1299"/>
                    <a:pt x="1107" y="1299"/>
                  </a:cubicBezTo>
                  <a:cubicBezTo>
                    <a:pt x="1115" y="1299"/>
                    <a:pt x="1122" y="1301"/>
                    <a:pt x="1128" y="1305"/>
                  </a:cubicBezTo>
                  <a:cubicBezTo>
                    <a:pt x="1150" y="1320"/>
                    <a:pt x="1167" y="1326"/>
                    <a:pt x="1179" y="1326"/>
                  </a:cubicBezTo>
                  <a:cubicBezTo>
                    <a:pt x="1223" y="1326"/>
                    <a:pt x="1212" y="1251"/>
                    <a:pt x="1212" y="1251"/>
                  </a:cubicBezTo>
                  <a:cubicBezTo>
                    <a:pt x="1266" y="1126"/>
                    <a:pt x="1631" y="1077"/>
                    <a:pt x="1670" y="848"/>
                  </a:cubicBezTo>
                  <a:cubicBezTo>
                    <a:pt x="1708" y="629"/>
                    <a:pt x="1563" y="136"/>
                    <a:pt x="1557" y="132"/>
                  </a:cubicBezTo>
                  <a:cubicBezTo>
                    <a:pt x="1552" y="127"/>
                    <a:pt x="1552" y="85"/>
                    <a:pt x="1554" y="45"/>
                  </a:cubicBezTo>
                  <a:cubicBezTo>
                    <a:pt x="1556" y="15"/>
                    <a:pt x="1534" y="0"/>
                    <a:pt x="150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
            <p:cNvSpPr/>
            <p:nvPr/>
          </p:nvSpPr>
          <p:spPr>
            <a:xfrm>
              <a:off x="5134700" y="2217225"/>
              <a:ext cx="42725" cy="46700"/>
            </a:xfrm>
            <a:custGeom>
              <a:avLst/>
              <a:gdLst/>
              <a:ahLst/>
              <a:cxnLst/>
              <a:rect l="l" t="t" r="r" b="b"/>
              <a:pathLst>
                <a:path w="1709" h="1868" extrusionOk="0">
                  <a:moveTo>
                    <a:pt x="1504" y="1"/>
                  </a:moveTo>
                  <a:cubicBezTo>
                    <a:pt x="1499" y="1"/>
                    <a:pt x="1493" y="2"/>
                    <a:pt x="1488" y="3"/>
                  </a:cubicBezTo>
                  <a:cubicBezTo>
                    <a:pt x="1174" y="75"/>
                    <a:pt x="919" y="374"/>
                    <a:pt x="635" y="757"/>
                  </a:cubicBezTo>
                  <a:cubicBezTo>
                    <a:pt x="599" y="808"/>
                    <a:pt x="547" y="845"/>
                    <a:pt x="486" y="861"/>
                  </a:cubicBezTo>
                  <a:cubicBezTo>
                    <a:pt x="454" y="868"/>
                    <a:pt x="457" y="903"/>
                    <a:pt x="445" y="934"/>
                  </a:cubicBezTo>
                  <a:cubicBezTo>
                    <a:pt x="404" y="1037"/>
                    <a:pt x="223" y="1275"/>
                    <a:pt x="135" y="1493"/>
                  </a:cubicBezTo>
                  <a:cubicBezTo>
                    <a:pt x="0" y="1831"/>
                    <a:pt x="20" y="1867"/>
                    <a:pt x="74" y="1867"/>
                  </a:cubicBezTo>
                  <a:cubicBezTo>
                    <a:pt x="85" y="1867"/>
                    <a:pt x="98" y="1865"/>
                    <a:pt x="112" y="1865"/>
                  </a:cubicBezTo>
                  <a:cubicBezTo>
                    <a:pt x="425" y="1847"/>
                    <a:pt x="957" y="1299"/>
                    <a:pt x="1105" y="1299"/>
                  </a:cubicBezTo>
                  <a:cubicBezTo>
                    <a:pt x="1113" y="1299"/>
                    <a:pt x="1121" y="1301"/>
                    <a:pt x="1127" y="1305"/>
                  </a:cubicBezTo>
                  <a:cubicBezTo>
                    <a:pt x="1149" y="1320"/>
                    <a:pt x="1166" y="1326"/>
                    <a:pt x="1178" y="1326"/>
                  </a:cubicBezTo>
                  <a:cubicBezTo>
                    <a:pt x="1222" y="1326"/>
                    <a:pt x="1211" y="1251"/>
                    <a:pt x="1211" y="1251"/>
                  </a:cubicBezTo>
                  <a:cubicBezTo>
                    <a:pt x="1264" y="1127"/>
                    <a:pt x="1630" y="1079"/>
                    <a:pt x="1670" y="848"/>
                  </a:cubicBezTo>
                  <a:cubicBezTo>
                    <a:pt x="1708" y="629"/>
                    <a:pt x="1562" y="136"/>
                    <a:pt x="1556" y="132"/>
                  </a:cubicBezTo>
                  <a:cubicBezTo>
                    <a:pt x="1550" y="128"/>
                    <a:pt x="1551" y="85"/>
                    <a:pt x="1553" y="45"/>
                  </a:cubicBezTo>
                  <a:cubicBezTo>
                    <a:pt x="1555" y="16"/>
                    <a:pt x="1532" y="1"/>
                    <a:pt x="15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5"/>
            <p:cNvSpPr/>
            <p:nvPr/>
          </p:nvSpPr>
          <p:spPr>
            <a:xfrm>
              <a:off x="5115950" y="2228675"/>
              <a:ext cx="42725" cy="46700"/>
            </a:xfrm>
            <a:custGeom>
              <a:avLst/>
              <a:gdLst/>
              <a:ahLst/>
              <a:cxnLst/>
              <a:rect l="l" t="t" r="r" b="b"/>
              <a:pathLst>
                <a:path w="1709" h="1868" extrusionOk="0">
                  <a:moveTo>
                    <a:pt x="1507" y="1"/>
                  </a:moveTo>
                  <a:cubicBezTo>
                    <a:pt x="1501" y="1"/>
                    <a:pt x="1495" y="1"/>
                    <a:pt x="1488" y="3"/>
                  </a:cubicBezTo>
                  <a:cubicBezTo>
                    <a:pt x="1175" y="74"/>
                    <a:pt x="921" y="373"/>
                    <a:pt x="635" y="756"/>
                  </a:cubicBezTo>
                  <a:cubicBezTo>
                    <a:pt x="599" y="808"/>
                    <a:pt x="547" y="844"/>
                    <a:pt x="486" y="861"/>
                  </a:cubicBezTo>
                  <a:cubicBezTo>
                    <a:pt x="454" y="867"/>
                    <a:pt x="457" y="904"/>
                    <a:pt x="445" y="934"/>
                  </a:cubicBezTo>
                  <a:cubicBezTo>
                    <a:pt x="405" y="1035"/>
                    <a:pt x="223" y="1273"/>
                    <a:pt x="135" y="1492"/>
                  </a:cubicBezTo>
                  <a:cubicBezTo>
                    <a:pt x="1" y="1831"/>
                    <a:pt x="20" y="1867"/>
                    <a:pt x="75" y="1867"/>
                  </a:cubicBezTo>
                  <a:cubicBezTo>
                    <a:pt x="86" y="1867"/>
                    <a:pt x="99" y="1866"/>
                    <a:pt x="112" y="1865"/>
                  </a:cubicBezTo>
                  <a:cubicBezTo>
                    <a:pt x="426" y="1846"/>
                    <a:pt x="960" y="1298"/>
                    <a:pt x="1107" y="1298"/>
                  </a:cubicBezTo>
                  <a:cubicBezTo>
                    <a:pt x="1115" y="1298"/>
                    <a:pt x="1123" y="1300"/>
                    <a:pt x="1128" y="1304"/>
                  </a:cubicBezTo>
                  <a:cubicBezTo>
                    <a:pt x="1151" y="1319"/>
                    <a:pt x="1168" y="1325"/>
                    <a:pt x="1180" y="1325"/>
                  </a:cubicBezTo>
                  <a:cubicBezTo>
                    <a:pt x="1222" y="1325"/>
                    <a:pt x="1211" y="1252"/>
                    <a:pt x="1211" y="1252"/>
                  </a:cubicBezTo>
                  <a:cubicBezTo>
                    <a:pt x="1265" y="1125"/>
                    <a:pt x="1630" y="1078"/>
                    <a:pt x="1671" y="847"/>
                  </a:cubicBezTo>
                  <a:cubicBezTo>
                    <a:pt x="1708" y="629"/>
                    <a:pt x="1563" y="136"/>
                    <a:pt x="1556" y="132"/>
                  </a:cubicBezTo>
                  <a:cubicBezTo>
                    <a:pt x="1550" y="128"/>
                    <a:pt x="1552" y="84"/>
                    <a:pt x="1555" y="45"/>
                  </a:cubicBezTo>
                  <a:cubicBezTo>
                    <a:pt x="1556" y="16"/>
                    <a:pt x="1534" y="1"/>
                    <a:pt x="150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5047725" y="2287650"/>
              <a:ext cx="53625" cy="30625"/>
            </a:xfrm>
            <a:custGeom>
              <a:avLst/>
              <a:gdLst/>
              <a:ahLst/>
              <a:cxnLst/>
              <a:rect l="l" t="t" r="r" b="b"/>
              <a:pathLst>
                <a:path w="2145" h="1225" extrusionOk="0">
                  <a:moveTo>
                    <a:pt x="857" y="0"/>
                  </a:moveTo>
                  <a:cubicBezTo>
                    <a:pt x="841" y="0"/>
                    <a:pt x="825" y="5"/>
                    <a:pt x="811" y="13"/>
                  </a:cubicBezTo>
                  <a:lnTo>
                    <a:pt x="0" y="480"/>
                  </a:lnTo>
                  <a:lnTo>
                    <a:pt x="1288" y="1224"/>
                  </a:lnTo>
                  <a:lnTo>
                    <a:pt x="2145" y="728"/>
                  </a:lnTo>
                  <a:lnTo>
                    <a:pt x="904" y="13"/>
                  </a:lnTo>
                  <a:cubicBezTo>
                    <a:pt x="889" y="5"/>
                    <a:pt x="873" y="0"/>
                    <a:pt x="8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5"/>
            <p:cNvSpPr/>
            <p:nvPr/>
          </p:nvSpPr>
          <p:spPr>
            <a:xfrm>
              <a:off x="5165675" y="2243925"/>
              <a:ext cx="10750" cy="18600"/>
            </a:xfrm>
            <a:custGeom>
              <a:avLst/>
              <a:gdLst/>
              <a:ahLst/>
              <a:cxnLst/>
              <a:rect l="l" t="t" r="r" b="b"/>
              <a:pathLst>
                <a:path w="430" h="744" extrusionOk="0">
                  <a:moveTo>
                    <a:pt x="1" y="1"/>
                  </a:moveTo>
                  <a:lnTo>
                    <a:pt x="1" y="497"/>
                  </a:lnTo>
                  <a:lnTo>
                    <a:pt x="430" y="743"/>
                  </a:lnTo>
                  <a:lnTo>
                    <a:pt x="430" y="2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5"/>
            <p:cNvSpPr/>
            <p:nvPr/>
          </p:nvSpPr>
          <p:spPr>
            <a:xfrm>
              <a:off x="5176400" y="2225325"/>
              <a:ext cx="43100" cy="37200"/>
            </a:xfrm>
            <a:custGeom>
              <a:avLst/>
              <a:gdLst/>
              <a:ahLst/>
              <a:cxnLst/>
              <a:rect l="l" t="t" r="r" b="b"/>
              <a:pathLst>
                <a:path w="1724" h="1488" extrusionOk="0">
                  <a:moveTo>
                    <a:pt x="1724" y="1"/>
                  </a:moveTo>
                  <a:lnTo>
                    <a:pt x="1" y="993"/>
                  </a:lnTo>
                  <a:lnTo>
                    <a:pt x="1" y="1487"/>
                  </a:lnTo>
                  <a:lnTo>
                    <a:pt x="1724" y="497"/>
                  </a:lnTo>
                  <a:lnTo>
                    <a:pt x="17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5165675" y="2219100"/>
              <a:ext cx="53825" cy="31050"/>
            </a:xfrm>
            <a:custGeom>
              <a:avLst/>
              <a:gdLst/>
              <a:ahLst/>
              <a:cxnLst/>
              <a:rect l="l" t="t" r="r" b="b"/>
              <a:pathLst>
                <a:path w="2153" h="1242" extrusionOk="0">
                  <a:moveTo>
                    <a:pt x="1719" y="0"/>
                  </a:moveTo>
                  <a:lnTo>
                    <a:pt x="1" y="994"/>
                  </a:lnTo>
                  <a:lnTo>
                    <a:pt x="430" y="1242"/>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5"/>
            <p:cNvSpPr/>
            <p:nvPr/>
          </p:nvSpPr>
          <p:spPr>
            <a:xfrm>
              <a:off x="5165575" y="2243775"/>
              <a:ext cx="11075" cy="18675"/>
            </a:xfrm>
            <a:custGeom>
              <a:avLst/>
              <a:gdLst/>
              <a:ahLst/>
              <a:cxnLst/>
              <a:rect l="l" t="t" r="r" b="b"/>
              <a:pathLst>
                <a:path w="443" h="747" extrusionOk="0">
                  <a:moveTo>
                    <a:pt x="0" y="1"/>
                  </a:moveTo>
                  <a:cubicBezTo>
                    <a:pt x="35" y="24"/>
                    <a:pt x="71" y="46"/>
                    <a:pt x="106" y="68"/>
                  </a:cubicBezTo>
                  <a:lnTo>
                    <a:pt x="213" y="131"/>
                  </a:lnTo>
                  <a:cubicBezTo>
                    <a:pt x="250" y="153"/>
                    <a:pt x="286" y="175"/>
                    <a:pt x="322" y="195"/>
                  </a:cubicBezTo>
                  <a:lnTo>
                    <a:pt x="425" y="256"/>
                  </a:lnTo>
                  <a:lnTo>
                    <a:pt x="425" y="256"/>
                  </a:lnTo>
                  <a:lnTo>
                    <a:pt x="425" y="375"/>
                  </a:lnTo>
                  <a:cubicBezTo>
                    <a:pt x="427" y="416"/>
                    <a:pt x="427" y="458"/>
                    <a:pt x="427" y="498"/>
                  </a:cubicBezTo>
                  <a:cubicBezTo>
                    <a:pt x="428" y="581"/>
                    <a:pt x="431" y="663"/>
                    <a:pt x="434" y="746"/>
                  </a:cubicBezTo>
                  <a:cubicBezTo>
                    <a:pt x="438" y="663"/>
                    <a:pt x="440" y="582"/>
                    <a:pt x="440" y="498"/>
                  </a:cubicBezTo>
                  <a:cubicBezTo>
                    <a:pt x="441" y="458"/>
                    <a:pt x="441" y="416"/>
                    <a:pt x="441" y="375"/>
                  </a:cubicBezTo>
                  <a:lnTo>
                    <a:pt x="443" y="250"/>
                  </a:lnTo>
                  <a:lnTo>
                    <a:pt x="443" y="246"/>
                  </a:lnTo>
                  <a:lnTo>
                    <a:pt x="438" y="243"/>
                  </a:lnTo>
                  <a:lnTo>
                    <a:pt x="329" y="181"/>
                  </a:lnTo>
                  <a:cubicBezTo>
                    <a:pt x="293" y="160"/>
                    <a:pt x="257" y="140"/>
                    <a:pt x="221" y="120"/>
                  </a:cubicBezTo>
                  <a:lnTo>
                    <a:pt x="112" y="59"/>
                  </a:lnTo>
                  <a:cubicBezTo>
                    <a:pt x="74" y="40"/>
                    <a:pt x="37" y="20"/>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5"/>
            <p:cNvSpPr/>
            <p:nvPr/>
          </p:nvSpPr>
          <p:spPr>
            <a:xfrm>
              <a:off x="5122600" y="2268725"/>
              <a:ext cx="10775" cy="18575"/>
            </a:xfrm>
            <a:custGeom>
              <a:avLst/>
              <a:gdLst/>
              <a:ahLst/>
              <a:cxnLst/>
              <a:rect l="l" t="t" r="r" b="b"/>
              <a:pathLst>
                <a:path w="431" h="743" extrusionOk="0">
                  <a:moveTo>
                    <a:pt x="1" y="0"/>
                  </a:moveTo>
                  <a:lnTo>
                    <a:pt x="1" y="496"/>
                  </a:lnTo>
                  <a:lnTo>
                    <a:pt x="430" y="743"/>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5133350" y="2250125"/>
              <a:ext cx="43075" cy="37175"/>
            </a:xfrm>
            <a:custGeom>
              <a:avLst/>
              <a:gdLst/>
              <a:ahLst/>
              <a:cxnLst/>
              <a:rect l="l" t="t" r="r" b="b"/>
              <a:pathLst>
                <a:path w="1723" h="1487" extrusionOk="0">
                  <a:moveTo>
                    <a:pt x="1723" y="1"/>
                  </a:moveTo>
                  <a:lnTo>
                    <a:pt x="0" y="992"/>
                  </a:lnTo>
                  <a:lnTo>
                    <a:pt x="0" y="1487"/>
                  </a:lnTo>
                  <a:lnTo>
                    <a:pt x="1723" y="495"/>
                  </a:lnTo>
                  <a:lnTo>
                    <a:pt x="17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5"/>
            <p:cNvSpPr/>
            <p:nvPr/>
          </p:nvSpPr>
          <p:spPr>
            <a:xfrm>
              <a:off x="5122600" y="2243900"/>
              <a:ext cx="53825" cy="31050"/>
            </a:xfrm>
            <a:custGeom>
              <a:avLst/>
              <a:gdLst/>
              <a:ahLst/>
              <a:cxnLst/>
              <a:rect l="l" t="t" r="r" b="b"/>
              <a:pathLst>
                <a:path w="2153" h="1242" extrusionOk="0">
                  <a:moveTo>
                    <a:pt x="1719" y="0"/>
                  </a:moveTo>
                  <a:lnTo>
                    <a:pt x="1" y="993"/>
                  </a:lnTo>
                  <a:lnTo>
                    <a:pt x="430" y="1241"/>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
            <p:cNvSpPr/>
            <p:nvPr/>
          </p:nvSpPr>
          <p:spPr>
            <a:xfrm>
              <a:off x="5122675" y="2268650"/>
              <a:ext cx="11050" cy="18650"/>
            </a:xfrm>
            <a:custGeom>
              <a:avLst/>
              <a:gdLst/>
              <a:ahLst/>
              <a:cxnLst/>
              <a:rect l="l" t="t" r="r" b="b"/>
              <a:pathLst>
                <a:path w="442" h="746" extrusionOk="0">
                  <a:moveTo>
                    <a:pt x="1" y="1"/>
                  </a:moveTo>
                  <a:lnTo>
                    <a:pt x="1" y="1"/>
                  </a:lnTo>
                  <a:cubicBezTo>
                    <a:pt x="36" y="22"/>
                    <a:pt x="72" y="44"/>
                    <a:pt x="107" y="67"/>
                  </a:cubicBezTo>
                  <a:lnTo>
                    <a:pt x="214" y="131"/>
                  </a:lnTo>
                  <a:cubicBezTo>
                    <a:pt x="249" y="153"/>
                    <a:pt x="285" y="173"/>
                    <a:pt x="321" y="195"/>
                  </a:cubicBezTo>
                  <a:lnTo>
                    <a:pt x="426" y="255"/>
                  </a:lnTo>
                  <a:lnTo>
                    <a:pt x="426" y="255"/>
                  </a:lnTo>
                  <a:lnTo>
                    <a:pt x="426" y="373"/>
                  </a:lnTo>
                  <a:cubicBezTo>
                    <a:pt x="426" y="415"/>
                    <a:pt x="426" y="456"/>
                    <a:pt x="427" y="498"/>
                  </a:cubicBezTo>
                  <a:cubicBezTo>
                    <a:pt x="429" y="581"/>
                    <a:pt x="430" y="663"/>
                    <a:pt x="434" y="746"/>
                  </a:cubicBezTo>
                  <a:cubicBezTo>
                    <a:pt x="437" y="663"/>
                    <a:pt x="440" y="581"/>
                    <a:pt x="440" y="498"/>
                  </a:cubicBezTo>
                  <a:cubicBezTo>
                    <a:pt x="442" y="456"/>
                    <a:pt x="442" y="415"/>
                    <a:pt x="442" y="373"/>
                  </a:cubicBezTo>
                  <a:lnTo>
                    <a:pt x="442" y="250"/>
                  </a:lnTo>
                  <a:lnTo>
                    <a:pt x="442" y="244"/>
                  </a:lnTo>
                  <a:lnTo>
                    <a:pt x="437" y="243"/>
                  </a:lnTo>
                  <a:lnTo>
                    <a:pt x="329" y="180"/>
                  </a:lnTo>
                  <a:cubicBezTo>
                    <a:pt x="292" y="160"/>
                    <a:pt x="256" y="138"/>
                    <a:pt x="220" y="119"/>
                  </a:cubicBezTo>
                  <a:lnTo>
                    <a:pt x="111" y="59"/>
                  </a:lnTo>
                  <a:cubicBezTo>
                    <a:pt x="75" y="40"/>
                    <a:pt x="37" y="1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5069175" y="2299650"/>
              <a:ext cx="10750" cy="18625"/>
            </a:xfrm>
            <a:custGeom>
              <a:avLst/>
              <a:gdLst/>
              <a:ahLst/>
              <a:cxnLst/>
              <a:rect l="l" t="t" r="r" b="b"/>
              <a:pathLst>
                <a:path w="430" h="745" extrusionOk="0">
                  <a:moveTo>
                    <a:pt x="1" y="0"/>
                  </a:moveTo>
                  <a:lnTo>
                    <a:pt x="1" y="496"/>
                  </a:lnTo>
                  <a:lnTo>
                    <a:pt x="430" y="744"/>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
            <p:cNvSpPr/>
            <p:nvPr/>
          </p:nvSpPr>
          <p:spPr>
            <a:xfrm>
              <a:off x="5079900" y="2274875"/>
              <a:ext cx="53650" cy="43400"/>
            </a:xfrm>
            <a:custGeom>
              <a:avLst/>
              <a:gdLst/>
              <a:ahLst/>
              <a:cxnLst/>
              <a:rect l="l" t="t" r="r" b="b"/>
              <a:pathLst>
                <a:path w="2146" h="1736" extrusionOk="0">
                  <a:moveTo>
                    <a:pt x="2145" y="1"/>
                  </a:moveTo>
                  <a:lnTo>
                    <a:pt x="1" y="1239"/>
                  </a:lnTo>
                  <a:lnTo>
                    <a:pt x="1" y="1735"/>
                  </a:lnTo>
                  <a:lnTo>
                    <a:pt x="2145" y="497"/>
                  </a:lnTo>
                  <a:lnTo>
                    <a:pt x="214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5"/>
            <p:cNvSpPr/>
            <p:nvPr/>
          </p:nvSpPr>
          <p:spPr>
            <a:xfrm>
              <a:off x="5069175" y="2268650"/>
              <a:ext cx="64375" cy="37225"/>
            </a:xfrm>
            <a:custGeom>
              <a:avLst/>
              <a:gdLst/>
              <a:ahLst/>
              <a:cxnLst/>
              <a:rect l="l" t="t" r="r" b="b"/>
              <a:pathLst>
                <a:path w="2575" h="1489" extrusionOk="0">
                  <a:moveTo>
                    <a:pt x="2141" y="1"/>
                  </a:moveTo>
                  <a:lnTo>
                    <a:pt x="1" y="1240"/>
                  </a:lnTo>
                  <a:lnTo>
                    <a:pt x="430" y="1488"/>
                  </a:lnTo>
                  <a:lnTo>
                    <a:pt x="2574" y="250"/>
                  </a:lnTo>
                  <a:lnTo>
                    <a:pt x="214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5026300" y="2293450"/>
              <a:ext cx="42900" cy="61950"/>
            </a:xfrm>
            <a:custGeom>
              <a:avLst/>
              <a:gdLst/>
              <a:ahLst/>
              <a:cxnLst/>
              <a:rect l="l" t="t" r="r" b="b"/>
              <a:pathLst>
                <a:path w="1716" h="2478" extrusionOk="0">
                  <a:moveTo>
                    <a:pt x="429" y="0"/>
                  </a:moveTo>
                  <a:lnTo>
                    <a:pt x="48" y="221"/>
                  </a:lnTo>
                  <a:cubicBezTo>
                    <a:pt x="19" y="238"/>
                    <a:pt x="0" y="270"/>
                    <a:pt x="0" y="303"/>
                  </a:cubicBezTo>
                  <a:lnTo>
                    <a:pt x="0" y="1735"/>
                  </a:lnTo>
                  <a:lnTo>
                    <a:pt x="1288" y="2477"/>
                  </a:lnTo>
                  <a:lnTo>
                    <a:pt x="1288" y="1047"/>
                  </a:lnTo>
                  <a:cubicBezTo>
                    <a:pt x="1288" y="1013"/>
                    <a:pt x="1305" y="981"/>
                    <a:pt x="1336" y="965"/>
                  </a:cubicBezTo>
                  <a:lnTo>
                    <a:pt x="1716" y="744"/>
                  </a:lnTo>
                  <a:lnTo>
                    <a:pt x="42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
            <p:cNvSpPr/>
            <p:nvPr/>
          </p:nvSpPr>
          <p:spPr>
            <a:xfrm>
              <a:off x="5057025" y="2354975"/>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
            <p:cNvSpPr/>
            <p:nvPr/>
          </p:nvSpPr>
          <p:spPr>
            <a:xfrm>
              <a:off x="5056200" y="2353800"/>
              <a:ext cx="2700" cy="2325"/>
            </a:xfrm>
            <a:custGeom>
              <a:avLst/>
              <a:gdLst/>
              <a:ahLst/>
              <a:cxnLst/>
              <a:rect l="l" t="t" r="r" b="b"/>
              <a:pathLst>
                <a:path w="108" h="93" extrusionOk="0">
                  <a:moveTo>
                    <a:pt x="63" y="1"/>
                  </a:moveTo>
                  <a:cubicBezTo>
                    <a:pt x="21" y="1"/>
                    <a:pt x="0" y="50"/>
                    <a:pt x="29" y="79"/>
                  </a:cubicBezTo>
                  <a:cubicBezTo>
                    <a:pt x="39" y="88"/>
                    <a:pt x="50" y="93"/>
                    <a:pt x="62" y="93"/>
                  </a:cubicBezTo>
                  <a:cubicBezTo>
                    <a:pt x="85" y="93"/>
                    <a:pt x="108" y="75"/>
                    <a:pt x="108" y="47"/>
                  </a:cubicBezTo>
                  <a:cubicBezTo>
                    <a:pt x="108"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5055075" y="2353850"/>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5"/>
            <p:cNvSpPr/>
            <p:nvPr/>
          </p:nvSpPr>
          <p:spPr>
            <a:xfrm>
              <a:off x="5054250" y="2352675"/>
              <a:ext cx="2700" cy="2325"/>
            </a:xfrm>
            <a:custGeom>
              <a:avLst/>
              <a:gdLst/>
              <a:ahLst/>
              <a:cxnLst/>
              <a:rect l="l" t="t" r="r" b="b"/>
              <a:pathLst>
                <a:path w="108" h="93" extrusionOk="0">
                  <a:moveTo>
                    <a:pt x="63" y="1"/>
                  </a:moveTo>
                  <a:cubicBezTo>
                    <a:pt x="20" y="1"/>
                    <a:pt x="0" y="50"/>
                    <a:pt x="29" y="79"/>
                  </a:cubicBezTo>
                  <a:cubicBezTo>
                    <a:pt x="39" y="89"/>
                    <a:pt x="50" y="93"/>
                    <a:pt x="61" y="93"/>
                  </a:cubicBezTo>
                  <a:cubicBezTo>
                    <a:pt x="85" y="93"/>
                    <a:pt x="107" y="75"/>
                    <a:pt x="107" y="47"/>
                  </a:cubicBezTo>
                  <a:cubicBezTo>
                    <a:pt x="107"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5"/>
            <p:cNvSpPr/>
            <p:nvPr/>
          </p:nvSpPr>
          <p:spPr>
            <a:xfrm>
              <a:off x="5053125" y="2352725"/>
              <a:ext cx="1425" cy="7875"/>
            </a:xfrm>
            <a:custGeom>
              <a:avLst/>
              <a:gdLst/>
              <a:ahLst/>
              <a:cxnLst/>
              <a:rect l="l" t="t" r="r" b="b"/>
              <a:pathLst>
                <a:path w="57" h="315" extrusionOk="0">
                  <a:moveTo>
                    <a:pt x="29" y="0"/>
                  </a:moveTo>
                  <a:cubicBezTo>
                    <a:pt x="13" y="0"/>
                    <a:pt x="0" y="12"/>
                    <a:pt x="0" y="28"/>
                  </a:cubicBezTo>
                  <a:lnTo>
                    <a:pt x="0" y="287"/>
                  </a:lnTo>
                  <a:cubicBezTo>
                    <a:pt x="0" y="302"/>
                    <a:pt x="13" y="315"/>
                    <a:pt x="29" y="315"/>
                  </a:cubicBezTo>
                  <a:cubicBezTo>
                    <a:pt x="44" y="315"/>
                    <a:pt x="57" y="302"/>
                    <a:pt x="57" y="287"/>
                  </a:cubicBezTo>
                  <a:lnTo>
                    <a:pt x="57" y="28"/>
                  </a:lnTo>
                  <a:cubicBezTo>
                    <a:pt x="57" y="12"/>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5052275" y="2351550"/>
              <a:ext cx="2725" cy="2325"/>
            </a:xfrm>
            <a:custGeom>
              <a:avLst/>
              <a:gdLst/>
              <a:ahLst/>
              <a:cxnLst/>
              <a:rect l="l" t="t" r="r" b="b"/>
              <a:pathLst>
                <a:path w="109" h="93" extrusionOk="0">
                  <a:moveTo>
                    <a:pt x="63" y="1"/>
                  </a:moveTo>
                  <a:cubicBezTo>
                    <a:pt x="21" y="1"/>
                    <a:pt x="1" y="50"/>
                    <a:pt x="30" y="79"/>
                  </a:cubicBezTo>
                  <a:cubicBezTo>
                    <a:pt x="39" y="89"/>
                    <a:pt x="51" y="93"/>
                    <a:pt x="62" y="93"/>
                  </a:cubicBezTo>
                  <a:cubicBezTo>
                    <a:pt x="86" y="93"/>
                    <a:pt x="108" y="75"/>
                    <a:pt x="108" y="47"/>
                  </a:cubicBezTo>
                  <a:cubicBezTo>
                    <a:pt x="108" y="21"/>
                    <a:pt x="88"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5"/>
            <p:cNvSpPr/>
            <p:nvPr/>
          </p:nvSpPr>
          <p:spPr>
            <a:xfrm>
              <a:off x="5051150" y="2351600"/>
              <a:ext cx="1450" cy="7875"/>
            </a:xfrm>
            <a:custGeom>
              <a:avLst/>
              <a:gdLst/>
              <a:ahLst/>
              <a:cxnLst/>
              <a:rect l="l" t="t" r="r" b="b"/>
              <a:pathLst>
                <a:path w="58" h="315"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5"/>
            <p:cNvSpPr/>
            <p:nvPr/>
          </p:nvSpPr>
          <p:spPr>
            <a:xfrm>
              <a:off x="5050325" y="2350425"/>
              <a:ext cx="2700" cy="2325"/>
            </a:xfrm>
            <a:custGeom>
              <a:avLst/>
              <a:gdLst/>
              <a:ahLst/>
              <a:cxnLst/>
              <a:rect l="l" t="t" r="r" b="b"/>
              <a:pathLst>
                <a:path w="108" h="93" extrusionOk="0">
                  <a:moveTo>
                    <a:pt x="61" y="1"/>
                  </a:moveTo>
                  <a:cubicBezTo>
                    <a:pt x="21" y="1"/>
                    <a:pt x="1" y="50"/>
                    <a:pt x="30" y="79"/>
                  </a:cubicBezTo>
                  <a:cubicBezTo>
                    <a:pt x="39" y="89"/>
                    <a:pt x="51" y="93"/>
                    <a:pt x="62" y="93"/>
                  </a:cubicBezTo>
                  <a:cubicBezTo>
                    <a:pt x="85" y="93"/>
                    <a:pt x="108" y="75"/>
                    <a:pt x="108" y="47"/>
                  </a:cubicBezTo>
                  <a:cubicBezTo>
                    <a:pt x="108" y="21"/>
                    <a:pt x="88"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5049200" y="2350475"/>
              <a:ext cx="1450" cy="7900"/>
            </a:xfrm>
            <a:custGeom>
              <a:avLst/>
              <a:gdLst/>
              <a:ahLst/>
              <a:cxnLst/>
              <a:rect l="l" t="t" r="r" b="b"/>
              <a:pathLst>
                <a:path w="58" h="316"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5"/>
            <p:cNvSpPr/>
            <p:nvPr/>
          </p:nvSpPr>
          <p:spPr>
            <a:xfrm>
              <a:off x="5048375" y="2349300"/>
              <a:ext cx="2700" cy="2325"/>
            </a:xfrm>
            <a:custGeom>
              <a:avLst/>
              <a:gdLst/>
              <a:ahLst/>
              <a:cxnLst/>
              <a:rect l="l" t="t" r="r" b="b"/>
              <a:pathLst>
                <a:path w="108" h="93" extrusionOk="0">
                  <a:moveTo>
                    <a:pt x="61" y="1"/>
                  </a:moveTo>
                  <a:cubicBezTo>
                    <a:pt x="21" y="1"/>
                    <a:pt x="0" y="50"/>
                    <a:pt x="29" y="79"/>
                  </a:cubicBezTo>
                  <a:cubicBezTo>
                    <a:pt x="39" y="89"/>
                    <a:pt x="50" y="93"/>
                    <a:pt x="62" y="93"/>
                  </a:cubicBezTo>
                  <a:cubicBezTo>
                    <a:pt x="85" y="93"/>
                    <a:pt x="108" y="75"/>
                    <a:pt x="108" y="47"/>
                  </a:cubicBezTo>
                  <a:cubicBezTo>
                    <a:pt x="108"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5"/>
            <p:cNvSpPr/>
            <p:nvPr/>
          </p:nvSpPr>
          <p:spPr>
            <a:xfrm>
              <a:off x="5047250" y="2349350"/>
              <a:ext cx="1425" cy="7900"/>
            </a:xfrm>
            <a:custGeom>
              <a:avLst/>
              <a:gdLst/>
              <a:ahLst/>
              <a:cxnLst/>
              <a:rect l="l" t="t" r="r" b="b"/>
              <a:pathLst>
                <a:path w="57" h="316" extrusionOk="0">
                  <a:moveTo>
                    <a:pt x="28" y="0"/>
                  </a:moveTo>
                  <a:cubicBezTo>
                    <a:pt x="12" y="0"/>
                    <a:pt x="0" y="12"/>
                    <a:pt x="0" y="28"/>
                  </a:cubicBezTo>
                  <a:lnTo>
                    <a:pt x="0" y="288"/>
                  </a:lnTo>
                  <a:cubicBezTo>
                    <a:pt x="0" y="302"/>
                    <a:pt x="12" y="315"/>
                    <a:pt x="28" y="315"/>
                  </a:cubicBezTo>
                  <a:cubicBezTo>
                    <a:pt x="44" y="315"/>
                    <a:pt x="57" y="302"/>
                    <a:pt x="57" y="288"/>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5046400" y="2348200"/>
              <a:ext cx="2725" cy="2300"/>
            </a:xfrm>
            <a:custGeom>
              <a:avLst/>
              <a:gdLst/>
              <a:ahLst/>
              <a:cxnLst/>
              <a:rect l="l" t="t" r="r" b="b"/>
              <a:pathLst>
                <a:path w="109" h="92" extrusionOk="0">
                  <a:moveTo>
                    <a:pt x="62" y="0"/>
                  </a:moveTo>
                  <a:cubicBezTo>
                    <a:pt x="21" y="0"/>
                    <a:pt x="1" y="49"/>
                    <a:pt x="30" y="78"/>
                  </a:cubicBezTo>
                  <a:cubicBezTo>
                    <a:pt x="39" y="88"/>
                    <a:pt x="51" y="92"/>
                    <a:pt x="62" y="92"/>
                  </a:cubicBezTo>
                  <a:cubicBezTo>
                    <a:pt x="86" y="92"/>
                    <a:pt x="108" y="74"/>
                    <a:pt x="108" y="46"/>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5"/>
            <p:cNvSpPr/>
            <p:nvPr/>
          </p:nvSpPr>
          <p:spPr>
            <a:xfrm>
              <a:off x="5045275" y="2348225"/>
              <a:ext cx="1450" cy="7900"/>
            </a:xfrm>
            <a:custGeom>
              <a:avLst/>
              <a:gdLst/>
              <a:ahLst/>
              <a:cxnLst/>
              <a:rect l="l" t="t" r="r" b="b"/>
              <a:pathLst>
                <a:path w="58" h="316" extrusionOk="0">
                  <a:moveTo>
                    <a:pt x="29" y="0"/>
                  </a:moveTo>
                  <a:cubicBezTo>
                    <a:pt x="13" y="0"/>
                    <a:pt x="1" y="14"/>
                    <a:pt x="1" y="29"/>
                  </a:cubicBezTo>
                  <a:lnTo>
                    <a:pt x="1" y="288"/>
                  </a:lnTo>
                  <a:cubicBezTo>
                    <a:pt x="1" y="302"/>
                    <a:pt x="13" y="315"/>
                    <a:pt x="29" y="315"/>
                  </a:cubicBezTo>
                  <a:cubicBezTo>
                    <a:pt x="44" y="315"/>
                    <a:pt x="58" y="302"/>
                    <a:pt x="58" y="288"/>
                  </a:cubicBezTo>
                  <a:lnTo>
                    <a:pt x="58" y="29"/>
                  </a:lnTo>
                  <a:cubicBezTo>
                    <a:pt x="58" y="14"/>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5"/>
            <p:cNvSpPr/>
            <p:nvPr/>
          </p:nvSpPr>
          <p:spPr>
            <a:xfrm>
              <a:off x="5044850" y="2347075"/>
              <a:ext cx="2300" cy="2300"/>
            </a:xfrm>
            <a:custGeom>
              <a:avLst/>
              <a:gdLst/>
              <a:ahLst/>
              <a:cxnLst/>
              <a:rect l="l" t="t" r="r" b="b"/>
              <a:pathLst>
                <a:path w="92" h="92" extrusionOk="0">
                  <a:moveTo>
                    <a:pt x="46" y="0"/>
                  </a:moveTo>
                  <a:cubicBezTo>
                    <a:pt x="21" y="0"/>
                    <a:pt x="1" y="20"/>
                    <a:pt x="1" y="46"/>
                  </a:cubicBezTo>
                  <a:cubicBezTo>
                    <a:pt x="1" y="71"/>
                    <a:pt x="21" y="91"/>
                    <a:pt x="46" y="91"/>
                  </a:cubicBezTo>
                  <a:cubicBezTo>
                    <a:pt x="72" y="91"/>
                    <a:pt x="92" y="71"/>
                    <a:pt x="92" y="46"/>
                  </a:cubicBezTo>
                  <a:cubicBezTo>
                    <a:pt x="92" y="20"/>
                    <a:pt x="72" y="0"/>
                    <a:pt x="4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5"/>
            <p:cNvSpPr/>
            <p:nvPr/>
          </p:nvSpPr>
          <p:spPr>
            <a:xfrm>
              <a:off x="5043325" y="2347100"/>
              <a:ext cx="1450" cy="7900"/>
            </a:xfrm>
            <a:custGeom>
              <a:avLst/>
              <a:gdLst/>
              <a:ahLst/>
              <a:cxnLst/>
              <a:rect l="l" t="t" r="r" b="b"/>
              <a:pathLst>
                <a:path w="58" h="316" extrusionOk="0">
                  <a:moveTo>
                    <a:pt x="28" y="1"/>
                  </a:moveTo>
                  <a:cubicBezTo>
                    <a:pt x="12" y="1"/>
                    <a:pt x="1" y="12"/>
                    <a:pt x="1" y="28"/>
                  </a:cubicBezTo>
                  <a:lnTo>
                    <a:pt x="1" y="288"/>
                  </a:lnTo>
                  <a:cubicBezTo>
                    <a:pt x="1"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5"/>
            <p:cNvSpPr/>
            <p:nvPr/>
          </p:nvSpPr>
          <p:spPr>
            <a:xfrm>
              <a:off x="5042500" y="2345950"/>
              <a:ext cx="2700" cy="2325"/>
            </a:xfrm>
            <a:custGeom>
              <a:avLst/>
              <a:gdLst/>
              <a:ahLst/>
              <a:cxnLst/>
              <a:rect l="l" t="t" r="r" b="b"/>
              <a:pathLst>
                <a:path w="108" h="93" extrusionOk="0">
                  <a:moveTo>
                    <a:pt x="61" y="0"/>
                  </a:moveTo>
                  <a:cubicBezTo>
                    <a:pt x="21" y="0"/>
                    <a:pt x="0" y="49"/>
                    <a:pt x="29" y="78"/>
                  </a:cubicBezTo>
                  <a:cubicBezTo>
                    <a:pt x="39" y="88"/>
                    <a:pt x="50" y="92"/>
                    <a:pt x="62" y="92"/>
                  </a:cubicBezTo>
                  <a:cubicBezTo>
                    <a:pt x="85" y="92"/>
                    <a:pt x="108" y="74"/>
                    <a:pt x="108" y="47"/>
                  </a:cubicBezTo>
                  <a:cubicBezTo>
                    <a:pt x="108"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5"/>
            <p:cNvSpPr/>
            <p:nvPr/>
          </p:nvSpPr>
          <p:spPr>
            <a:xfrm>
              <a:off x="5041325" y="2345975"/>
              <a:ext cx="1475" cy="7900"/>
            </a:xfrm>
            <a:custGeom>
              <a:avLst/>
              <a:gdLst/>
              <a:ahLst/>
              <a:cxnLst/>
              <a:rect l="l" t="t" r="r" b="b"/>
              <a:pathLst>
                <a:path w="59" h="316" extrusionOk="0">
                  <a:moveTo>
                    <a:pt x="28" y="0"/>
                  </a:moveTo>
                  <a:cubicBezTo>
                    <a:pt x="13" y="0"/>
                    <a:pt x="1" y="13"/>
                    <a:pt x="2" y="28"/>
                  </a:cubicBezTo>
                  <a:lnTo>
                    <a:pt x="2" y="288"/>
                  </a:lnTo>
                  <a:cubicBezTo>
                    <a:pt x="1" y="302"/>
                    <a:pt x="14" y="315"/>
                    <a:pt x="30" y="315"/>
                  </a:cubicBezTo>
                  <a:cubicBezTo>
                    <a:pt x="46" y="315"/>
                    <a:pt x="59" y="302"/>
                    <a:pt x="59" y="286"/>
                  </a:cubicBezTo>
                  <a:lnTo>
                    <a:pt x="59" y="28"/>
                  </a:lnTo>
                  <a:cubicBezTo>
                    <a:pt x="59" y="12"/>
                    <a:pt x="46" y="1"/>
                    <a:pt x="30" y="1"/>
                  </a:cubicBezTo>
                  <a:cubicBezTo>
                    <a:pt x="29" y="0"/>
                    <a:pt x="28"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5"/>
            <p:cNvSpPr/>
            <p:nvPr/>
          </p:nvSpPr>
          <p:spPr>
            <a:xfrm>
              <a:off x="5040550" y="2344825"/>
              <a:ext cx="2700" cy="2325"/>
            </a:xfrm>
            <a:custGeom>
              <a:avLst/>
              <a:gdLst/>
              <a:ahLst/>
              <a:cxnLst/>
              <a:rect l="l" t="t" r="r" b="b"/>
              <a:pathLst>
                <a:path w="108" h="93" extrusionOk="0">
                  <a:moveTo>
                    <a:pt x="61" y="0"/>
                  </a:moveTo>
                  <a:cubicBezTo>
                    <a:pt x="20" y="0"/>
                    <a:pt x="0" y="49"/>
                    <a:pt x="29" y="78"/>
                  </a:cubicBezTo>
                  <a:cubicBezTo>
                    <a:pt x="38" y="88"/>
                    <a:pt x="49" y="92"/>
                    <a:pt x="61" y="92"/>
                  </a:cubicBezTo>
                  <a:cubicBezTo>
                    <a:pt x="84" y="92"/>
                    <a:pt x="107" y="74"/>
                    <a:pt x="107" y="47"/>
                  </a:cubicBezTo>
                  <a:cubicBezTo>
                    <a:pt x="107"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5"/>
            <p:cNvSpPr/>
            <p:nvPr/>
          </p:nvSpPr>
          <p:spPr>
            <a:xfrm>
              <a:off x="5039425" y="23448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4" y="315"/>
                    <a:pt x="57" y="302"/>
                    <a:pt x="57" y="288"/>
                  </a:cubicBezTo>
                  <a:lnTo>
                    <a:pt x="57" y="28"/>
                  </a:lnTo>
                  <a:cubicBezTo>
                    <a:pt x="57" y="12"/>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5"/>
            <p:cNvSpPr/>
            <p:nvPr/>
          </p:nvSpPr>
          <p:spPr>
            <a:xfrm>
              <a:off x="5038575" y="2343700"/>
              <a:ext cx="2725" cy="2325"/>
            </a:xfrm>
            <a:custGeom>
              <a:avLst/>
              <a:gdLst/>
              <a:ahLst/>
              <a:cxnLst/>
              <a:rect l="l" t="t" r="r" b="b"/>
              <a:pathLst>
                <a:path w="109" h="93" extrusionOk="0">
                  <a:moveTo>
                    <a:pt x="62" y="0"/>
                  </a:moveTo>
                  <a:cubicBezTo>
                    <a:pt x="21" y="0"/>
                    <a:pt x="1" y="49"/>
                    <a:pt x="30" y="78"/>
                  </a:cubicBezTo>
                  <a:cubicBezTo>
                    <a:pt x="39" y="88"/>
                    <a:pt x="51" y="92"/>
                    <a:pt x="62" y="92"/>
                  </a:cubicBezTo>
                  <a:cubicBezTo>
                    <a:pt x="86" y="92"/>
                    <a:pt x="108" y="74"/>
                    <a:pt x="108" y="47"/>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5"/>
            <p:cNvSpPr/>
            <p:nvPr/>
          </p:nvSpPr>
          <p:spPr>
            <a:xfrm>
              <a:off x="5037425" y="2343725"/>
              <a:ext cx="1475" cy="7900"/>
            </a:xfrm>
            <a:custGeom>
              <a:avLst/>
              <a:gdLst/>
              <a:ahLst/>
              <a:cxnLst/>
              <a:rect l="l" t="t" r="r" b="b"/>
              <a:pathLst>
                <a:path w="59" h="316" extrusionOk="0">
                  <a:moveTo>
                    <a:pt x="29" y="1"/>
                  </a:moveTo>
                  <a:cubicBezTo>
                    <a:pt x="13" y="1"/>
                    <a:pt x="0" y="12"/>
                    <a:pt x="0" y="28"/>
                  </a:cubicBezTo>
                  <a:lnTo>
                    <a:pt x="0" y="288"/>
                  </a:lnTo>
                  <a:cubicBezTo>
                    <a:pt x="0" y="302"/>
                    <a:pt x="13" y="315"/>
                    <a:pt x="29" y="315"/>
                  </a:cubicBezTo>
                  <a:cubicBezTo>
                    <a:pt x="45" y="315"/>
                    <a:pt x="58" y="302"/>
                    <a:pt x="58" y="288"/>
                  </a:cubicBezTo>
                  <a:lnTo>
                    <a:pt x="58" y="28"/>
                  </a:lnTo>
                  <a:cubicBezTo>
                    <a:pt x="58"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5"/>
            <p:cNvSpPr/>
            <p:nvPr/>
          </p:nvSpPr>
          <p:spPr>
            <a:xfrm>
              <a:off x="5036575" y="2342575"/>
              <a:ext cx="2750" cy="2325"/>
            </a:xfrm>
            <a:custGeom>
              <a:avLst/>
              <a:gdLst/>
              <a:ahLst/>
              <a:cxnLst/>
              <a:rect l="l" t="t" r="r" b="b"/>
              <a:pathLst>
                <a:path w="110" h="93" extrusionOk="0">
                  <a:moveTo>
                    <a:pt x="63" y="0"/>
                  </a:moveTo>
                  <a:cubicBezTo>
                    <a:pt x="23" y="0"/>
                    <a:pt x="1" y="50"/>
                    <a:pt x="30" y="79"/>
                  </a:cubicBezTo>
                  <a:cubicBezTo>
                    <a:pt x="39" y="88"/>
                    <a:pt x="51" y="92"/>
                    <a:pt x="63" y="92"/>
                  </a:cubicBezTo>
                  <a:cubicBezTo>
                    <a:pt x="87" y="92"/>
                    <a:pt x="110" y="74"/>
                    <a:pt x="110" y="47"/>
                  </a:cubicBezTo>
                  <a:cubicBezTo>
                    <a:pt x="110"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5"/>
            <p:cNvSpPr/>
            <p:nvPr/>
          </p:nvSpPr>
          <p:spPr>
            <a:xfrm>
              <a:off x="5035475" y="234260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5"/>
            <p:cNvSpPr/>
            <p:nvPr/>
          </p:nvSpPr>
          <p:spPr>
            <a:xfrm>
              <a:off x="5034625" y="2341450"/>
              <a:ext cx="2750" cy="2325"/>
            </a:xfrm>
            <a:custGeom>
              <a:avLst/>
              <a:gdLst/>
              <a:ahLst/>
              <a:cxnLst/>
              <a:rect l="l" t="t" r="r" b="b"/>
              <a:pathLst>
                <a:path w="110" h="93" extrusionOk="0">
                  <a:moveTo>
                    <a:pt x="63" y="0"/>
                  </a:moveTo>
                  <a:cubicBezTo>
                    <a:pt x="22" y="0"/>
                    <a:pt x="1" y="50"/>
                    <a:pt x="30" y="79"/>
                  </a:cubicBezTo>
                  <a:cubicBezTo>
                    <a:pt x="39" y="88"/>
                    <a:pt x="51" y="92"/>
                    <a:pt x="62" y="92"/>
                  </a:cubicBezTo>
                  <a:cubicBezTo>
                    <a:pt x="86" y="92"/>
                    <a:pt x="108" y="74"/>
                    <a:pt x="109" y="47"/>
                  </a:cubicBezTo>
                  <a:cubicBezTo>
                    <a:pt x="109"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5"/>
            <p:cNvSpPr/>
            <p:nvPr/>
          </p:nvSpPr>
          <p:spPr>
            <a:xfrm>
              <a:off x="5033550" y="2341475"/>
              <a:ext cx="1425" cy="7900"/>
            </a:xfrm>
            <a:custGeom>
              <a:avLst/>
              <a:gdLst/>
              <a:ahLst/>
              <a:cxnLst/>
              <a:rect l="l" t="t" r="r" b="b"/>
              <a:pathLst>
                <a:path w="57" h="316" extrusionOk="0">
                  <a:moveTo>
                    <a:pt x="28" y="1"/>
                  </a:moveTo>
                  <a:cubicBezTo>
                    <a:pt x="12" y="1"/>
                    <a:pt x="0" y="12"/>
                    <a:pt x="0" y="28"/>
                  </a:cubicBezTo>
                  <a:lnTo>
                    <a:pt x="0" y="288"/>
                  </a:lnTo>
                  <a:cubicBezTo>
                    <a:pt x="0"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5"/>
            <p:cNvSpPr/>
            <p:nvPr/>
          </p:nvSpPr>
          <p:spPr>
            <a:xfrm>
              <a:off x="5032675" y="2340325"/>
              <a:ext cx="2750" cy="2325"/>
            </a:xfrm>
            <a:custGeom>
              <a:avLst/>
              <a:gdLst/>
              <a:ahLst/>
              <a:cxnLst/>
              <a:rect l="l" t="t" r="r" b="b"/>
              <a:pathLst>
                <a:path w="110" h="93" extrusionOk="0">
                  <a:moveTo>
                    <a:pt x="63" y="0"/>
                  </a:moveTo>
                  <a:cubicBezTo>
                    <a:pt x="21" y="0"/>
                    <a:pt x="0" y="50"/>
                    <a:pt x="29" y="79"/>
                  </a:cubicBezTo>
                  <a:cubicBezTo>
                    <a:pt x="39" y="88"/>
                    <a:pt x="51" y="92"/>
                    <a:pt x="62" y="92"/>
                  </a:cubicBezTo>
                  <a:cubicBezTo>
                    <a:pt x="86" y="92"/>
                    <a:pt x="109" y="74"/>
                    <a:pt x="109" y="47"/>
                  </a:cubicBezTo>
                  <a:cubicBezTo>
                    <a:pt x="109"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5"/>
            <p:cNvSpPr/>
            <p:nvPr/>
          </p:nvSpPr>
          <p:spPr>
            <a:xfrm>
              <a:off x="5031550" y="23403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5"/>
            <p:cNvSpPr/>
            <p:nvPr/>
          </p:nvSpPr>
          <p:spPr>
            <a:xfrm>
              <a:off x="5030725" y="2339200"/>
              <a:ext cx="2700" cy="2325"/>
            </a:xfrm>
            <a:custGeom>
              <a:avLst/>
              <a:gdLst/>
              <a:ahLst/>
              <a:cxnLst/>
              <a:rect l="l" t="t" r="r" b="b"/>
              <a:pathLst>
                <a:path w="108" h="93" extrusionOk="0">
                  <a:moveTo>
                    <a:pt x="62" y="0"/>
                  </a:moveTo>
                  <a:cubicBezTo>
                    <a:pt x="20" y="0"/>
                    <a:pt x="0" y="50"/>
                    <a:pt x="29" y="79"/>
                  </a:cubicBezTo>
                  <a:cubicBezTo>
                    <a:pt x="38" y="88"/>
                    <a:pt x="50" y="92"/>
                    <a:pt x="61" y="92"/>
                  </a:cubicBezTo>
                  <a:cubicBezTo>
                    <a:pt x="85" y="92"/>
                    <a:pt x="107" y="74"/>
                    <a:pt x="107" y="47"/>
                  </a:cubicBezTo>
                  <a:cubicBezTo>
                    <a:pt x="107" y="21"/>
                    <a:pt x="87"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5"/>
            <p:cNvSpPr/>
            <p:nvPr/>
          </p:nvSpPr>
          <p:spPr>
            <a:xfrm>
              <a:off x="5029600" y="2339225"/>
              <a:ext cx="1425" cy="7925"/>
            </a:xfrm>
            <a:custGeom>
              <a:avLst/>
              <a:gdLst/>
              <a:ahLst/>
              <a:cxnLst/>
              <a:rect l="l" t="t" r="r" b="b"/>
              <a:pathLst>
                <a:path w="57" h="317" extrusionOk="0">
                  <a:moveTo>
                    <a:pt x="29" y="1"/>
                  </a:moveTo>
                  <a:cubicBezTo>
                    <a:pt x="13" y="1"/>
                    <a:pt x="0" y="14"/>
                    <a:pt x="0" y="30"/>
                  </a:cubicBezTo>
                  <a:lnTo>
                    <a:pt x="0" y="288"/>
                  </a:lnTo>
                  <a:cubicBezTo>
                    <a:pt x="0" y="304"/>
                    <a:pt x="13" y="317"/>
                    <a:pt x="29" y="317"/>
                  </a:cubicBezTo>
                  <a:cubicBezTo>
                    <a:pt x="44" y="317"/>
                    <a:pt x="57" y="304"/>
                    <a:pt x="57" y="288"/>
                  </a:cubicBezTo>
                  <a:lnTo>
                    <a:pt x="57" y="30"/>
                  </a:lnTo>
                  <a:cubicBezTo>
                    <a:pt x="57" y="14"/>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5"/>
            <p:cNvSpPr/>
            <p:nvPr/>
          </p:nvSpPr>
          <p:spPr>
            <a:xfrm>
              <a:off x="5028750" y="2338075"/>
              <a:ext cx="2725" cy="2325"/>
            </a:xfrm>
            <a:custGeom>
              <a:avLst/>
              <a:gdLst/>
              <a:ahLst/>
              <a:cxnLst/>
              <a:rect l="l" t="t" r="r" b="b"/>
              <a:pathLst>
                <a:path w="109" h="93" extrusionOk="0">
                  <a:moveTo>
                    <a:pt x="63" y="0"/>
                  </a:moveTo>
                  <a:cubicBezTo>
                    <a:pt x="21" y="0"/>
                    <a:pt x="1" y="50"/>
                    <a:pt x="30" y="79"/>
                  </a:cubicBezTo>
                  <a:cubicBezTo>
                    <a:pt x="39" y="88"/>
                    <a:pt x="51" y="92"/>
                    <a:pt x="62" y="92"/>
                  </a:cubicBezTo>
                  <a:cubicBezTo>
                    <a:pt x="86" y="92"/>
                    <a:pt x="108" y="74"/>
                    <a:pt x="108" y="47"/>
                  </a:cubicBezTo>
                  <a:cubicBezTo>
                    <a:pt x="108"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5"/>
            <p:cNvSpPr/>
            <p:nvPr/>
          </p:nvSpPr>
          <p:spPr>
            <a:xfrm>
              <a:off x="5027625" y="2338100"/>
              <a:ext cx="1450" cy="7900"/>
            </a:xfrm>
            <a:custGeom>
              <a:avLst/>
              <a:gdLst/>
              <a:ahLst/>
              <a:cxnLst/>
              <a:rect l="l" t="t" r="r" b="b"/>
              <a:pathLst>
                <a:path w="58" h="316" extrusionOk="0">
                  <a:moveTo>
                    <a:pt x="30" y="1"/>
                  </a:moveTo>
                  <a:cubicBezTo>
                    <a:pt x="14" y="1"/>
                    <a:pt x="1" y="12"/>
                    <a:pt x="1" y="28"/>
                  </a:cubicBezTo>
                  <a:lnTo>
                    <a:pt x="1" y="288"/>
                  </a:lnTo>
                  <a:cubicBezTo>
                    <a:pt x="1" y="302"/>
                    <a:pt x="14" y="316"/>
                    <a:pt x="30" y="316"/>
                  </a:cubicBezTo>
                  <a:cubicBezTo>
                    <a:pt x="44" y="316"/>
                    <a:pt x="57" y="302"/>
                    <a:pt x="57" y="288"/>
                  </a:cubicBezTo>
                  <a:lnTo>
                    <a:pt x="57" y="28"/>
                  </a:lnTo>
                  <a:cubicBezTo>
                    <a:pt x="57" y="12"/>
                    <a:pt x="44" y="1"/>
                    <a:pt x="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5"/>
            <p:cNvSpPr/>
            <p:nvPr/>
          </p:nvSpPr>
          <p:spPr>
            <a:xfrm>
              <a:off x="5026800" y="2336950"/>
              <a:ext cx="2700" cy="2325"/>
            </a:xfrm>
            <a:custGeom>
              <a:avLst/>
              <a:gdLst/>
              <a:ahLst/>
              <a:cxnLst/>
              <a:rect l="l" t="t" r="r" b="b"/>
              <a:pathLst>
                <a:path w="108" h="93" extrusionOk="0">
                  <a:moveTo>
                    <a:pt x="63" y="0"/>
                  </a:moveTo>
                  <a:cubicBezTo>
                    <a:pt x="21" y="0"/>
                    <a:pt x="0" y="50"/>
                    <a:pt x="29" y="79"/>
                  </a:cubicBezTo>
                  <a:cubicBezTo>
                    <a:pt x="39" y="88"/>
                    <a:pt x="50" y="92"/>
                    <a:pt x="62" y="92"/>
                  </a:cubicBezTo>
                  <a:cubicBezTo>
                    <a:pt x="85" y="92"/>
                    <a:pt x="108" y="74"/>
                    <a:pt x="108" y="47"/>
                  </a:cubicBezTo>
                  <a:cubicBezTo>
                    <a:pt x="108"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5"/>
            <p:cNvSpPr/>
            <p:nvPr/>
          </p:nvSpPr>
          <p:spPr>
            <a:xfrm>
              <a:off x="5025675" y="2336975"/>
              <a:ext cx="1450" cy="7900"/>
            </a:xfrm>
            <a:custGeom>
              <a:avLst/>
              <a:gdLst/>
              <a:ahLst/>
              <a:cxnLst/>
              <a:rect l="l" t="t" r="r" b="b"/>
              <a:pathLst>
                <a:path w="58" h="316" extrusionOk="0">
                  <a:moveTo>
                    <a:pt x="29" y="1"/>
                  </a:moveTo>
                  <a:cubicBezTo>
                    <a:pt x="14" y="1"/>
                    <a:pt x="0" y="13"/>
                    <a:pt x="0" y="28"/>
                  </a:cubicBezTo>
                  <a:lnTo>
                    <a:pt x="0" y="288"/>
                  </a:lnTo>
                  <a:cubicBezTo>
                    <a:pt x="0" y="303"/>
                    <a:pt x="14" y="316"/>
                    <a:pt x="29" y="316"/>
                  </a:cubicBezTo>
                  <a:cubicBezTo>
                    <a:pt x="44" y="316"/>
                    <a:pt x="57" y="303"/>
                    <a:pt x="57" y="288"/>
                  </a:cubicBezTo>
                  <a:lnTo>
                    <a:pt x="57" y="28"/>
                  </a:lnTo>
                  <a:cubicBezTo>
                    <a:pt x="57" y="13"/>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5"/>
            <p:cNvSpPr/>
            <p:nvPr/>
          </p:nvSpPr>
          <p:spPr>
            <a:xfrm>
              <a:off x="5024850" y="2335825"/>
              <a:ext cx="2700" cy="2325"/>
            </a:xfrm>
            <a:custGeom>
              <a:avLst/>
              <a:gdLst/>
              <a:ahLst/>
              <a:cxnLst/>
              <a:rect l="l" t="t" r="r" b="b"/>
              <a:pathLst>
                <a:path w="108" h="93" extrusionOk="0">
                  <a:moveTo>
                    <a:pt x="61" y="1"/>
                  </a:moveTo>
                  <a:cubicBezTo>
                    <a:pt x="20" y="1"/>
                    <a:pt x="0" y="50"/>
                    <a:pt x="29" y="79"/>
                  </a:cubicBezTo>
                  <a:cubicBezTo>
                    <a:pt x="39" y="88"/>
                    <a:pt x="50" y="92"/>
                    <a:pt x="61" y="92"/>
                  </a:cubicBezTo>
                  <a:cubicBezTo>
                    <a:pt x="85" y="92"/>
                    <a:pt x="107" y="74"/>
                    <a:pt x="107" y="47"/>
                  </a:cubicBezTo>
                  <a:cubicBezTo>
                    <a:pt x="107"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5"/>
            <p:cNvSpPr/>
            <p:nvPr/>
          </p:nvSpPr>
          <p:spPr>
            <a:xfrm>
              <a:off x="5024450" y="2029925"/>
              <a:ext cx="24775" cy="91175"/>
            </a:xfrm>
            <a:custGeom>
              <a:avLst/>
              <a:gdLst/>
              <a:ahLst/>
              <a:cxnLst/>
              <a:rect l="l" t="t" r="r" b="b"/>
              <a:pathLst>
                <a:path w="991" h="3647" extrusionOk="0">
                  <a:moveTo>
                    <a:pt x="825" y="1"/>
                  </a:moveTo>
                  <a:lnTo>
                    <a:pt x="0" y="3564"/>
                  </a:lnTo>
                  <a:cubicBezTo>
                    <a:pt x="0" y="3609"/>
                    <a:pt x="38" y="3646"/>
                    <a:pt x="83" y="3646"/>
                  </a:cubicBezTo>
                  <a:cubicBezTo>
                    <a:pt x="129" y="3646"/>
                    <a:pt x="165" y="3609"/>
                    <a:pt x="165" y="3564"/>
                  </a:cubicBezTo>
                  <a:lnTo>
                    <a:pt x="9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5"/>
            <p:cNvSpPr/>
            <p:nvPr/>
          </p:nvSpPr>
          <p:spPr>
            <a:xfrm>
              <a:off x="5045025" y="2029925"/>
              <a:ext cx="24800" cy="91175"/>
            </a:xfrm>
            <a:custGeom>
              <a:avLst/>
              <a:gdLst/>
              <a:ahLst/>
              <a:cxnLst/>
              <a:rect l="l" t="t" r="r" b="b"/>
              <a:pathLst>
                <a:path w="992" h="3647" extrusionOk="0">
                  <a:moveTo>
                    <a:pt x="1" y="1"/>
                  </a:moveTo>
                  <a:lnTo>
                    <a:pt x="824" y="3564"/>
                  </a:lnTo>
                  <a:cubicBezTo>
                    <a:pt x="824" y="3610"/>
                    <a:pt x="862" y="3646"/>
                    <a:pt x="909" y="3646"/>
                  </a:cubicBezTo>
                  <a:cubicBezTo>
                    <a:pt x="954" y="3646"/>
                    <a:pt x="991" y="3609"/>
                    <a:pt x="991" y="3564"/>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
            <p:cNvSpPr/>
            <p:nvPr/>
          </p:nvSpPr>
          <p:spPr>
            <a:xfrm>
              <a:off x="5045025" y="2029925"/>
              <a:ext cx="4175" cy="104225"/>
            </a:xfrm>
            <a:custGeom>
              <a:avLst/>
              <a:gdLst/>
              <a:ahLst/>
              <a:cxnLst/>
              <a:rect l="l" t="t" r="r" b="b"/>
              <a:pathLst>
                <a:path w="167" h="4169" extrusionOk="0">
                  <a:moveTo>
                    <a:pt x="1" y="1"/>
                  </a:moveTo>
                  <a:lnTo>
                    <a:pt x="1" y="4086"/>
                  </a:lnTo>
                  <a:cubicBezTo>
                    <a:pt x="1" y="4131"/>
                    <a:pt x="39" y="4168"/>
                    <a:pt x="83" y="4168"/>
                  </a:cubicBezTo>
                  <a:cubicBezTo>
                    <a:pt x="130" y="4168"/>
                    <a:pt x="166" y="4131"/>
                    <a:pt x="166" y="4086"/>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5"/>
            <p:cNvSpPr/>
            <p:nvPr/>
          </p:nvSpPr>
          <p:spPr>
            <a:xfrm>
              <a:off x="5020900" y="1982250"/>
              <a:ext cx="52475" cy="62825"/>
            </a:xfrm>
            <a:custGeom>
              <a:avLst/>
              <a:gdLst/>
              <a:ahLst/>
              <a:cxnLst/>
              <a:rect l="l" t="t" r="r" b="b"/>
              <a:pathLst>
                <a:path w="2099" h="2513" extrusionOk="0">
                  <a:moveTo>
                    <a:pt x="1055" y="1"/>
                  </a:moveTo>
                  <a:cubicBezTo>
                    <a:pt x="786" y="1"/>
                    <a:pt x="516" y="56"/>
                    <a:pt x="310" y="168"/>
                  </a:cubicBezTo>
                  <a:cubicBezTo>
                    <a:pt x="106" y="279"/>
                    <a:pt x="3" y="424"/>
                    <a:pt x="2" y="569"/>
                  </a:cubicBezTo>
                  <a:lnTo>
                    <a:pt x="2" y="1908"/>
                  </a:lnTo>
                  <a:cubicBezTo>
                    <a:pt x="0" y="2063"/>
                    <a:pt x="102" y="2218"/>
                    <a:pt x="306" y="2336"/>
                  </a:cubicBezTo>
                  <a:cubicBezTo>
                    <a:pt x="509" y="2453"/>
                    <a:pt x="776" y="2512"/>
                    <a:pt x="1043" y="2512"/>
                  </a:cubicBezTo>
                  <a:cubicBezTo>
                    <a:pt x="1312" y="2512"/>
                    <a:pt x="1581" y="2453"/>
                    <a:pt x="1787" y="2334"/>
                  </a:cubicBezTo>
                  <a:cubicBezTo>
                    <a:pt x="1991" y="2215"/>
                    <a:pt x="2095" y="2062"/>
                    <a:pt x="2097" y="1908"/>
                  </a:cubicBezTo>
                  <a:lnTo>
                    <a:pt x="2097" y="569"/>
                  </a:lnTo>
                  <a:cubicBezTo>
                    <a:pt x="2098" y="423"/>
                    <a:pt x="1997" y="277"/>
                    <a:pt x="1792" y="166"/>
                  </a:cubicBezTo>
                  <a:cubicBezTo>
                    <a:pt x="1589" y="56"/>
                    <a:pt x="1322" y="1"/>
                    <a:pt x="105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
            <p:cNvSpPr/>
            <p:nvPr/>
          </p:nvSpPr>
          <p:spPr>
            <a:xfrm>
              <a:off x="5021000" y="1982625"/>
              <a:ext cx="51525" cy="28925"/>
            </a:xfrm>
            <a:custGeom>
              <a:avLst/>
              <a:gdLst/>
              <a:ahLst/>
              <a:cxnLst/>
              <a:rect l="l" t="t" r="r" b="b"/>
              <a:pathLst>
                <a:path w="2061" h="1157" extrusionOk="0">
                  <a:moveTo>
                    <a:pt x="1025" y="0"/>
                  </a:moveTo>
                  <a:cubicBezTo>
                    <a:pt x="461" y="0"/>
                    <a:pt x="3" y="256"/>
                    <a:pt x="2" y="573"/>
                  </a:cubicBezTo>
                  <a:cubicBezTo>
                    <a:pt x="0" y="892"/>
                    <a:pt x="460" y="1153"/>
                    <a:pt x="1029" y="1156"/>
                  </a:cubicBezTo>
                  <a:cubicBezTo>
                    <a:pt x="1032" y="1156"/>
                    <a:pt x="1035" y="1156"/>
                    <a:pt x="1038" y="1156"/>
                  </a:cubicBezTo>
                  <a:cubicBezTo>
                    <a:pt x="1601" y="1156"/>
                    <a:pt x="2058" y="901"/>
                    <a:pt x="2060" y="583"/>
                  </a:cubicBezTo>
                  <a:cubicBezTo>
                    <a:pt x="2061" y="264"/>
                    <a:pt x="1603" y="3"/>
                    <a:pt x="1034" y="1"/>
                  </a:cubicBezTo>
                  <a:cubicBezTo>
                    <a:pt x="1031" y="1"/>
                    <a:pt x="1028" y="0"/>
                    <a:pt x="102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5"/>
            <p:cNvSpPr/>
            <p:nvPr/>
          </p:nvSpPr>
          <p:spPr>
            <a:xfrm>
              <a:off x="5008050" y="2191950"/>
              <a:ext cx="122275" cy="70500"/>
            </a:xfrm>
            <a:custGeom>
              <a:avLst/>
              <a:gdLst/>
              <a:ahLst/>
              <a:cxnLst/>
              <a:rect l="l" t="t" r="r" b="b"/>
              <a:pathLst>
                <a:path w="4891" h="2820" extrusionOk="0">
                  <a:moveTo>
                    <a:pt x="2446" y="113"/>
                  </a:moveTo>
                  <a:lnTo>
                    <a:pt x="4695" y="1411"/>
                  </a:lnTo>
                  <a:lnTo>
                    <a:pt x="2446" y="2706"/>
                  </a:lnTo>
                  <a:lnTo>
                    <a:pt x="197" y="1411"/>
                  </a:lnTo>
                  <a:lnTo>
                    <a:pt x="2446" y="113"/>
                  </a:lnTo>
                  <a:close/>
                  <a:moveTo>
                    <a:pt x="2446" y="0"/>
                  </a:moveTo>
                  <a:lnTo>
                    <a:pt x="1" y="1411"/>
                  </a:lnTo>
                  <a:lnTo>
                    <a:pt x="2446" y="2819"/>
                  </a:lnTo>
                  <a:lnTo>
                    <a:pt x="4890" y="1411"/>
                  </a:lnTo>
                  <a:lnTo>
                    <a:pt x="244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
            <p:cNvSpPr/>
            <p:nvPr/>
          </p:nvSpPr>
          <p:spPr>
            <a:xfrm>
              <a:off x="5039600" y="2210175"/>
              <a:ext cx="59150" cy="34025"/>
            </a:xfrm>
            <a:custGeom>
              <a:avLst/>
              <a:gdLst/>
              <a:ahLst/>
              <a:cxnLst/>
              <a:rect l="l" t="t" r="r" b="b"/>
              <a:pathLst>
                <a:path w="2366" h="1361" fill="none" extrusionOk="0">
                  <a:moveTo>
                    <a:pt x="0" y="1361"/>
                  </a:moveTo>
                  <a:lnTo>
                    <a:pt x="2365" y="1"/>
                  </a:lnTo>
                </a:path>
              </a:pathLst>
            </a:custGeom>
            <a:noFill/>
            <a:ln w="500" cap="flat" cmpd="sng">
              <a:solidFill>
                <a:srgbClr val="8FDFD6"/>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5"/>
            <p:cNvSpPr/>
            <p:nvPr/>
          </p:nvSpPr>
          <p:spPr>
            <a:xfrm>
              <a:off x="5069175" y="2201075"/>
              <a:ext cx="61150" cy="61375"/>
            </a:xfrm>
            <a:custGeom>
              <a:avLst/>
              <a:gdLst/>
              <a:ahLst/>
              <a:cxnLst/>
              <a:rect l="l" t="t" r="r" b="b"/>
              <a:pathLst>
                <a:path w="2446" h="2455" extrusionOk="0">
                  <a:moveTo>
                    <a:pt x="2348" y="170"/>
                  </a:moveTo>
                  <a:lnTo>
                    <a:pt x="2348" y="990"/>
                  </a:lnTo>
                  <a:lnTo>
                    <a:pt x="98" y="2284"/>
                  </a:lnTo>
                  <a:lnTo>
                    <a:pt x="98" y="1468"/>
                  </a:lnTo>
                  <a:lnTo>
                    <a:pt x="2348" y="170"/>
                  </a:lnTo>
                  <a:close/>
                  <a:moveTo>
                    <a:pt x="2445" y="1"/>
                  </a:moveTo>
                  <a:lnTo>
                    <a:pt x="1" y="1412"/>
                  </a:lnTo>
                  <a:lnTo>
                    <a:pt x="1" y="2454"/>
                  </a:lnTo>
                  <a:lnTo>
                    <a:pt x="2445" y="1046"/>
                  </a:lnTo>
                  <a:lnTo>
                    <a:pt x="244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5"/>
            <p:cNvSpPr/>
            <p:nvPr/>
          </p:nvSpPr>
          <p:spPr>
            <a:xfrm>
              <a:off x="5008050" y="2201050"/>
              <a:ext cx="61150" cy="61350"/>
            </a:xfrm>
            <a:custGeom>
              <a:avLst/>
              <a:gdLst/>
              <a:ahLst/>
              <a:cxnLst/>
              <a:rect l="l" t="t" r="r" b="b"/>
              <a:pathLst>
                <a:path w="2446" h="2454" extrusionOk="0">
                  <a:moveTo>
                    <a:pt x="98" y="170"/>
                  </a:moveTo>
                  <a:lnTo>
                    <a:pt x="2348" y="1469"/>
                  </a:lnTo>
                  <a:lnTo>
                    <a:pt x="2348" y="2284"/>
                  </a:lnTo>
                  <a:lnTo>
                    <a:pt x="98" y="989"/>
                  </a:lnTo>
                  <a:lnTo>
                    <a:pt x="98" y="170"/>
                  </a:lnTo>
                  <a:close/>
                  <a:moveTo>
                    <a:pt x="1" y="0"/>
                  </a:moveTo>
                  <a:lnTo>
                    <a:pt x="1" y="1047"/>
                  </a:lnTo>
                  <a:lnTo>
                    <a:pt x="2446" y="2454"/>
                  </a:lnTo>
                  <a:lnTo>
                    <a:pt x="2446" y="1413"/>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
            <p:cNvSpPr/>
            <p:nvPr/>
          </p:nvSpPr>
          <p:spPr>
            <a:xfrm>
              <a:off x="5008050" y="2199000"/>
              <a:ext cx="122275" cy="37375"/>
            </a:xfrm>
            <a:custGeom>
              <a:avLst/>
              <a:gdLst/>
              <a:ahLst/>
              <a:cxnLst/>
              <a:rect l="l" t="t" r="r" b="b"/>
              <a:pathLst>
                <a:path w="4891" h="1495" extrusionOk="0">
                  <a:moveTo>
                    <a:pt x="1" y="1"/>
                  </a:moveTo>
                  <a:lnTo>
                    <a:pt x="1" y="84"/>
                  </a:lnTo>
                  <a:lnTo>
                    <a:pt x="2446" y="1495"/>
                  </a:lnTo>
                  <a:lnTo>
                    <a:pt x="4890" y="84"/>
                  </a:lnTo>
                  <a:lnTo>
                    <a:pt x="48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5"/>
            <p:cNvSpPr/>
            <p:nvPr/>
          </p:nvSpPr>
          <p:spPr>
            <a:xfrm>
              <a:off x="5008050" y="2163700"/>
              <a:ext cx="122275" cy="70600"/>
            </a:xfrm>
            <a:custGeom>
              <a:avLst/>
              <a:gdLst/>
              <a:ahLst/>
              <a:cxnLst/>
              <a:rect l="l" t="t" r="r" b="b"/>
              <a:pathLst>
                <a:path w="4891" h="2824" extrusionOk="0">
                  <a:moveTo>
                    <a:pt x="2446" y="1"/>
                  </a:moveTo>
                  <a:lnTo>
                    <a:pt x="1" y="1413"/>
                  </a:lnTo>
                  <a:lnTo>
                    <a:pt x="2446" y="2824"/>
                  </a:lnTo>
                  <a:lnTo>
                    <a:pt x="4890" y="1413"/>
                  </a:lnTo>
                  <a:lnTo>
                    <a:pt x="24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5"/>
            <p:cNvSpPr/>
            <p:nvPr/>
          </p:nvSpPr>
          <p:spPr>
            <a:xfrm>
              <a:off x="5056275" y="2158550"/>
              <a:ext cx="25675" cy="14850"/>
            </a:xfrm>
            <a:custGeom>
              <a:avLst/>
              <a:gdLst/>
              <a:ahLst/>
              <a:cxnLst/>
              <a:rect l="l" t="t" r="r" b="b"/>
              <a:pathLst>
                <a:path w="1027" h="594" extrusionOk="0">
                  <a:moveTo>
                    <a:pt x="514" y="1"/>
                  </a:moveTo>
                  <a:lnTo>
                    <a:pt x="0" y="298"/>
                  </a:lnTo>
                  <a:lnTo>
                    <a:pt x="514" y="594"/>
                  </a:lnTo>
                  <a:lnTo>
                    <a:pt x="1027" y="298"/>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
            <p:cNvSpPr/>
            <p:nvPr/>
          </p:nvSpPr>
          <p:spPr>
            <a:xfrm>
              <a:off x="5059450" y="2162250"/>
              <a:ext cx="19275" cy="11150"/>
            </a:xfrm>
            <a:custGeom>
              <a:avLst/>
              <a:gdLst/>
              <a:ahLst/>
              <a:cxnLst/>
              <a:rect l="l" t="t" r="r" b="b"/>
              <a:pathLst>
                <a:path w="771" h="446" extrusionOk="0">
                  <a:moveTo>
                    <a:pt x="387" y="1"/>
                  </a:moveTo>
                  <a:lnTo>
                    <a:pt x="1" y="224"/>
                  </a:lnTo>
                  <a:lnTo>
                    <a:pt x="387" y="446"/>
                  </a:lnTo>
                  <a:lnTo>
                    <a:pt x="771" y="224"/>
                  </a:lnTo>
                  <a:lnTo>
                    <a:pt x="38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5"/>
            <p:cNvSpPr/>
            <p:nvPr/>
          </p:nvSpPr>
          <p:spPr>
            <a:xfrm>
              <a:off x="5056275" y="2165975"/>
              <a:ext cx="12850" cy="22250"/>
            </a:xfrm>
            <a:custGeom>
              <a:avLst/>
              <a:gdLst/>
              <a:ahLst/>
              <a:cxnLst/>
              <a:rect l="l" t="t" r="r" b="b"/>
              <a:pathLst>
                <a:path w="514" h="890" extrusionOk="0">
                  <a:moveTo>
                    <a:pt x="0" y="1"/>
                  </a:moveTo>
                  <a:lnTo>
                    <a:pt x="0" y="594"/>
                  </a:lnTo>
                  <a:lnTo>
                    <a:pt x="514" y="890"/>
                  </a:lnTo>
                  <a:lnTo>
                    <a:pt x="514" y="297"/>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5"/>
            <p:cNvSpPr/>
            <p:nvPr/>
          </p:nvSpPr>
          <p:spPr>
            <a:xfrm>
              <a:off x="5069100" y="2165975"/>
              <a:ext cx="12850" cy="22250"/>
            </a:xfrm>
            <a:custGeom>
              <a:avLst/>
              <a:gdLst/>
              <a:ahLst/>
              <a:cxnLst/>
              <a:rect l="l" t="t" r="r" b="b"/>
              <a:pathLst>
                <a:path w="514" h="890" extrusionOk="0">
                  <a:moveTo>
                    <a:pt x="514" y="1"/>
                  </a:moveTo>
                  <a:lnTo>
                    <a:pt x="1" y="297"/>
                  </a:lnTo>
                  <a:lnTo>
                    <a:pt x="1" y="890"/>
                  </a:lnTo>
                  <a:lnTo>
                    <a:pt x="514" y="594"/>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5"/>
            <p:cNvSpPr/>
            <p:nvPr/>
          </p:nvSpPr>
          <p:spPr>
            <a:xfrm>
              <a:off x="5056275" y="2158550"/>
              <a:ext cx="25675" cy="14850"/>
            </a:xfrm>
            <a:custGeom>
              <a:avLst/>
              <a:gdLst/>
              <a:ahLst/>
              <a:cxnLst/>
              <a:rect l="l" t="t" r="r" b="b"/>
              <a:pathLst>
                <a:path w="1027" h="594" fill="none" extrusionOk="0">
                  <a:moveTo>
                    <a:pt x="0" y="298"/>
                  </a:moveTo>
                  <a:lnTo>
                    <a:pt x="514" y="1"/>
                  </a:lnTo>
                  <a:lnTo>
                    <a:pt x="1027" y="298"/>
                  </a:lnTo>
                  <a:lnTo>
                    <a:pt x="514" y="594"/>
                  </a:lnTo>
                  <a:close/>
                </a:path>
              </a:pathLst>
            </a:custGeom>
            <a:noFill/>
            <a:ln w="475" cap="flat"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5"/>
            <p:cNvSpPr/>
            <p:nvPr/>
          </p:nvSpPr>
          <p:spPr>
            <a:xfrm>
              <a:off x="5068450" y="2155300"/>
              <a:ext cx="1050" cy="13875"/>
            </a:xfrm>
            <a:custGeom>
              <a:avLst/>
              <a:gdLst/>
              <a:ahLst/>
              <a:cxnLst/>
              <a:rect l="l" t="t" r="r" b="b"/>
              <a:pathLst>
                <a:path w="42" h="555" extrusionOk="0">
                  <a:moveTo>
                    <a:pt x="14" y="0"/>
                  </a:moveTo>
                  <a:lnTo>
                    <a:pt x="1" y="554"/>
                  </a:lnTo>
                  <a:lnTo>
                    <a:pt x="41" y="554"/>
                  </a:lnTo>
                  <a:lnTo>
                    <a:pt x="27" y="0"/>
                  </a:lnTo>
                  <a:lnTo>
                    <a:pt x="21" y="3"/>
                  </a:lnTo>
                  <a:lnTo>
                    <a:pt x="1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5"/>
            <p:cNvSpPr/>
            <p:nvPr/>
          </p:nvSpPr>
          <p:spPr>
            <a:xfrm>
              <a:off x="5068950" y="2147100"/>
              <a:ext cx="12425" cy="8300"/>
            </a:xfrm>
            <a:custGeom>
              <a:avLst/>
              <a:gdLst/>
              <a:ahLst/>
              <a:cxnLst/>
              <a:rect l="l" t="t" r="r" b="b"/>
              <a:pathLst>
                <a:path w="497" h="332" extrusionOk="0">
                  <a:moveTo>
                    <a:pt x="225" y="0"/>
                  </a:moveTo>
                  <a:cubicBezTo>
                    <a:pt x="61" y="0"/>
                    <a:pt x="1" y="331"/>
                    <a:pt x="1" y="331"/>
                  </a:cubicBezTo>
                  <a:cubicBezTo>
                    <a:pt x="1" y="331"/>
                    <a:pt x="497" y="111"/>
                    <a:pt x="287" y="15"/>
                  </a:cubicBezTo>
                  <a:cubicBezTo>
                    <a:pt x="264" y="5"/>
                    <a:pt x="244" y="0"/>
                    <a:pt x="2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5"/>
            <p:cNvSpPr/>
            <p:nvPr/>
          </p:nvSpPr>
          <p:spPr>
            <a:xfrm>
              <a:off x="5058150" y="2147850"/>
              <a:ext cx="10825" cy="7550"/>
            </a:xfrm>
            <a:custGeom>
              <a:avLst/>
              <a:gdLst/>
              <a:ahLst/>
              <a:cxnLst/>
              <a:rect l="l" t="t" r="r" b="b"/>
              <a:pathLst>
                <a:path w="433" h="302" extrusionOk="0">
                  <a:moveTo>
                    <a:pt x="205" y="0"/>
                  </a:moveTo>
                  <a:cubicBezTo>
                    <a:pt x="186" y="0"/>
                    <a:pt x="166" y="8"/>
                    <a:pt x="146" y="26"/>
                  </a:cubicBezTo>
                  <a:cubicBezTo>
                    <a:pt x="1" y="156"/>
                    <a:pt x="433" y="301"/>
                    <a:pt x="433" y="301"/>
                  </a:cubicBezTo>
                  <a:cubicBezTo>
                    <a:pt x="433" y="301"/>
                    <a:pt x="327" y="0"/>
                    <a:pt x="20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
            <p:cNvSpPr/>
            <p:nvPr/>
          </p:nvSpPr>
          <p:spPr>
            <a:xfrm>
              <a:off x="5072650" y="2158400"/>
              <a:ext cx="725" cy="9500"/>
            </a:xfrm>
            <a:custGeom>
              <a:avLst/>
              <a:gdLst/>
              <a:ahLst/>
              <a:cxnLst/>
              <a:rect l="l" t="t" r="r" b="b"/>
              <a:pathLst>
                <a:path w="29" h="380" extrusionOk="0">
                  <a:moveTo>
                    <a:pt x="9" y="1"/>
                  </a:moveTo>
                  <a:lnTo>
                    <a:pt x="1" y="379"/>
                  </a:lnTo>
                  <a:lnTo>
                    <a:pt x="28" y="379"/>
                  </a:lnTo>
                  <a:lnTo>
                    <a:pt x="18" y="1"/>
                  </a:lnTo>
                  <a:lnTo>
                    <a:pt x="14" y="4"/>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
            <p:cNvSpPr/>
            <p:nvPr/>
          </p:nvSpPr>
          <p:spPr>
            <a:xfrm>
              <a:off x="5072975" y="2152825"/>
              <a:ext cx="8525" cy="5675"/>
            </a:xfrm>
            <a:custGeom>
              <a:avLst/>
              <a:gdLst/>
              <a:ahLst/>
              <a:cxnLst/>
              <a:rect l="l" t="t" r="r" b="b"/>
              <a:pathLst>
                <a:path w="341" h="227" extrusionOk="0">
                  <a:moveTo>
                    <a:pt x="154" y="1"/>
                  </a:moveTo>
                  <a:cubicBezTo>
                    <a:pt x="43" y="1"/>
                    <a:pt x="1" y="227"/>
                    <a:pt x="1" y="227"/>
                  </a:cubicBezTo>
                  <a:cubicBezTo>
                    <a:pt x="1" y="227"/>
                    <a:pt x="340" y="76"/>
                    <a:pt x="197"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5"/>
            <p:cNvSpPr/>
            <p:nvPr/>
          </p:nvSpPr>
          <p:spPr>
            <a:xfrm>
              <a:off x="5065625" y="2153325"/>
              <a:ext cx="7375" cy="5175"/>
            </a:xfrm>
            <a:custGeom>
              <a:avLst/>
              <a:gdLst/>
              <a:ahLst/>
              <a:cxnLst/>
              <a:rect l="l" t="t" r="r" b="b"/>
              <a:pathLst>
                <a:path w="295" h="207" extrusionOk="0">
                  <a:moveTo>
                    <a:pt x="140" y="1"/>
                  </a:moveTo>
                  <a:cubicBezTo>
                    <a:pt x="127" y="1"/>
                    <a:pt x="113" y="6"/>
                    <a:pt x="99" y="18"/>
                  </a:cubicBezTo>
                  <a:cubicBezTo>
                    <a:pt x="0" y="108"/>
                    <a:pt x="295" y="207"/>
                    <a:pt x="295" y="207"/>
                  </a:cubicBezTo>
                  <a:cubicBezTo>
                    <a:pt x="295" y="207"/>
                    <a:pt x="224" y="1"/>
                    <a:pt x="14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5"/>
            <p:cNvSpPr/>
            <p:nvPr/>
          </p:nvSpPr>
          <p:spPr>
            <a:xfrm>
              <a:off x="5065225" y="2159725"/>
              <a:ext cx="725" cy="9450"/>
            </a:xfrm>
            <a:custGeom>
              <a:avLst/>
              <a:gdLst/>
              <a:ahLst/>
              <a:cxnLst/>
              <a:rect l="l" t="t" r="r" b="b"/>
              <a:pathLst>
                <a:path w="29" h="378" extrusionOk="0">
                  <a:moveTo>
                    <a:pt x="9" y="0"/>
                  </a:moveTo>
                  <a:lnTo>
                    <a:pt x="1" y="377"/>
                  </a:lnTo>
                  <a:lnTo>
                    <a:pt x="28" y="377"/>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5"/>
            <p:cNvSpPr/>
            <p:nvPr/>
          </p:nvSpPr>
          <p:spPr>
            <a:xfrm>
              <a:off x="5065550" y="2154100"/>
              <a:ext cx="8500" cy="5675"/>
            </a:xfrm>
            <a:custGeom>
              <a:avLst/>
              <a:gdLst/>
              <a:ahLst/>
              <a:cxnLst/>
              <a:rect l="l" t="t" r="r" b="b"/>
              <a:pathLst>
                <a:path w="340" h="227" extrusionOk="0">
                  <a:moveTo>
                    <a:pt x="154" y="0"/>
                  </a:moveTo>
                  <a:cubicBezTo>
                    <a:pt x="42" y="0"/>
                    <a:pt x="1" y="227"/>
                    <a:pt x="1" y="227"/>
                  </a:cubicBezTo>
                  <a:cubicBezTo>
                    <a:pt x="1" y="227"/>
                    <a:pt x="340" y="76"/>
                    <a:pt x="196" y="10"/>
                  </a:cubicBezTo>
                  <a:cubicBezTo>
                    <a:pt x="181" y="3"/>
                    <a:pt x="167" y="0"/>
                    <a:pt x="1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5"/>
            <p:cNvSpPr/>
            <p:nvPr/>
          </p:nvSpPr>
          <p:spPr>
            <a:xfrm>
              <a:off x="5058200" y="2154600"/>
              <a:ext cx="7375" cy="5175"/>
            </a:xfrm>
            <a:custGeom>
              <a:avLst/>
              <a:gdLst/>
              <a:ahLst/>
              <a:cxnLst/>
              <a:rect l="l" t="t" r="r" b="b"/>
              <a:pathLst>
                <a:path w="295" h="207" extrusionOk="0">
                  <a:moveTo>
                    <a:pt x="139" y="1"/>
                  </a:moveTo>
                  <a:cubicBezTo>
                    <a:pt x="126" y="1"/>
                    <a:pt x="112" y="6"/>
                    <a:pt x="99" y="18"/>
                  </a:cubicBezTo>
                  <a:cubicBezTo>
                    <a:pt x="0" y="108"/>
                    <a:pt x="295" y="207"/>
                    <a:pt x="295" y="207"/>
                  </a:cubicBezTo>
                  <a:cubicBezTo>
                    <a:pt x="295" y="207"/>
                    <a:pt x="222" y="1"/>
                    <a:pt x="13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5"/>
            <p:cNvSpPr/>
            <p:nvPr/>
          </p:nvSpPr>
          <p:spPr>
            <a:xfrm>
              <a:off x="5068950" y="2162975"/>
              <a:ext cx="650" cy="8775"/>
            </a:xfrm>
            <a:custGeom>
              <a:avLst/>
              <a:gdLst/>
              <a:ahLst/>
              <a:cxnLst/>
              <a:rect l="l" t="t" r="r" b="b"/>
              <a:pathLst>
                <a:path w="26" h="351" extrusionOk="0">
                  <a:moveTo>
                    <a:pt x="8" y="1"/>
                  </a:moveTo>
                  <a:lnTo>
                    <a:pt x="1" y="350"/>
                  </a:lnTo>
                  <a:lnTo>
                    <a:pt x="26" y="350"/>
                  </a:lnTo>
                  <a:lnTo>
                    <a:pt x="17" y="1"/>
                  </a:lnTo>
                  <a:lnTo>
                    <a:pt x="12" y="2"/>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5"/>
            <p:cNvSpPr/>
            <p:nvPr/>
          </p:nvSpPr>
          <p:spPr>
            <a:xfrm>
              <a:off x="5069250" y="2157825"/>
              <a:ext cx="7850" cy="5225"/>
            </a:xfrm>
            <a:custGeom>
              <a:avLst/>
              <a:gdLst/>
              <a:ahLst/>
              <a:cxnLst/>
              <a:rect l="l" t="t" r="r" b="b"/>
              <a:pathLst>
                <a:path w="314" h="209" extrusionOk="0">
                  <a:moveTo>
                    <a:pt x="141" y="0"/>
                  </a:moveTo>
                  <a:cubicBezTo>
                    <a:pt x="39" y="0"/>
                    <a:pt x="0" y="208"/>
                    <a:pt x="0" y="208"/>
                  </a:cubicBezTo>
                  <a:cubicBezTo>
                    <a:pt x="0" y="208"/>
                    <a:pt x="314" y="70"/>
                    <a:pt x="180" y="9"/>
                  </a:cubicBezTo>
                  <a:cubicBezTo>
                    <a:pt x="166" y="3"/>
                    <a:pt x="154" y="0"/>
                    <a:pt x="14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5"/>
            <p:cNvSpPr/>
            <p:nvPr/>
          </p:nvSpPr>
          <p:spPr>
            <a:xfrm>
              <a:off x="5062475" y="2158300"/>
              <a:ext cx="6800" cy="4750"/>
            </a:xfrm>
            <a:custGeom>
              <a:avLst/>
              <a:gdLst/>
              <a:ahLst/>
              <a:cxnLst/>
              <a:rect l="l" t="t" r="r" b="b"/>
              <a:pathLst>
                <a:path w="272" h="190" extrusionOk="0">
                  <a:moveTo>
                    <a:pt x="128" y="0"/>
                  </a:moveTo>
                  <a:cubicBezTo>
                    <a:pt x="116" y="0"/>
                    <a:pt x="103" y="5"/>
                    <a:pt x="90" y="16"/>
                  </a:cubicBezTo>
                  <a:cubicBezTo>
                    <a:pt x="0" y="99"/>
                    <a:pt x="271" y="189"/>
                    <a:pt x="271" y="189"/>
                  </a:cubicBezTo>
                  <a:cubicBezTo>
                    <a:pt x="271" y="189"/>
                    <a:pt x="205" y="0"/>
                    <a:pt x="1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5"/>
            <p:cNvSpPr/>
            <p:nvPr/>
          </p:nvSpPr>
          <p:spPr>
            <a:xfrm>
              <a:off x="5063550" y="2154925"/>
              <a:ext cx="1050" cy="13875"/>
            </a:xfrm>
            <a:custGeom>
              <a:avLst/>
              <a:gdLst/>
              <a:ahLst/>
              <a:cxnLst/>
              <a:rect l="l" t="t" r="r" b="b"/>
              <a:pathLst>
                <a:path w="42" h="555" extrusionOk="0">
                  <a:moveTo>
                    <a:pt x="15" y="1"/>
                  </a:moveTo>
                  <a:lnTo>
                    <a:pt x="1" y="555"/>
                  </a:lnTo>
                  <a:lnTo>
                    <a:pt x="41" y="555"/>
                  </a:lnTo>
                  <a:lnTo>
                    <a:pt x="27" y="1"/>
                  </a:lnTo>
                  <a:lnTo>
                    <a:pt x="21" y="4"/>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5"/>
            <p:cNvSpPr/>
            <p:nvPr/>
          </p:nvSpPr>
          <p:spPr>
            <a:xfrm>
              <a:off x="5064075" y="2146700"/>
              <a:ext cx="12450" cy="8325"/>
            </a:xfrm>
            <a:custGeom>
              <a:avLst/>
              <a:gdLst/>
              <a:ahLst/>
              <a:cxnLst/>
              <a:rect l="l" t="t" r="r" b="b"/>
              <a:pathLst>
                <a:path w="498" h="333" extrusionOk="0">
                  <a:moveTo>
                    <a:pt x="225" y="0"/>
                  </a:moveTo>
                  <a:cubicBezTo>
                    <a:pt x="62" y="0"/>
                    <a:pt x="0" y="333"/>
                    <a:pt x="0" y="333"/>
                  </a:cubicBezTo>
                  <a:cubicBezTo>
                    <a:pt x="0" y="333"/>
                    <a:pt x="497" y="112"/>
                    <a:pt x="287" y="15"/>
                  </a:cubicBezTo>
                  <a:cubicBezTo>
                    <a:pt x="265" y="5"/>
                    <a:pt x="245" y="0"/>
                    <a:pt x="225"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5"/>
            <p:cNvSpPr/>
            <p:nvPr/>
          </p:nvSpPr>
          <p:spPr>
            <a:xfrm>
              <a:off x="5053250" y="2147475"/>
              <a:ext cx="10850" cy="7550"/>
            </a:xfrm>
            <a:custGeom>
              <a:avLst/>
              <a:gdLst/>
              <a:ahLst/>
              <a:cxnLst/>
              <a:rect l="l" t="t" r="r" b="b"/>
              <a:pathLst>
                <a:path w="434" h="302" extrusionOk="0">
                  <a:moveTo>
                    <a:pt x="206" y="0"/>
                  </a:moveTo>
                  <a:cubicBezTo>
                    <a:pt x="186" y="0"/>
                    <a:pt x="166" y="8"/>
                    <a:pt x="146" y="26"/>
                  </a:cubicBezTo>
                  <a:cubicBezTo>
                    <a:pt x="1" y="157"/>
                    <a:pt x="433" y="302"/>
                    <a:pt x="433" y="302"/>
                  </a:cubicBezTo>
                  <a:cubicBezTo>
                    <a:pt x="433" y="302"/>
                    <a:pt x="328" y="0"/>
                    <a:pt x="20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5"/>
            <p:cNvSpPr/>
            <p:nvPr/>
          </p:nvSpPr>
          <p:spPr>
            <a:xfrm>
              <a:off x="5075225" y="2156700"/>
              <a:ext cx="900" cy="11875"/>
            </a:xfrm>
            <a:custGeom>
              <a:avLst/>
              <a:gdLst/>
              <a:ahLst/>
              <a:cxnLst/>
              <a:rect l="l" t="t" r="r" b="b"/>
              <a:pathLst>
                <a:path w="36" h="475" extrusionOk="0">
                  <a:moveTo>
                    <a:pt x="12" y="1"/>
                  </a:moveTo>
                  <a:lnTo>
                    <a:pt x="1" y="475"/>
                  </a:lnTo>
                  <a:lnTo>
                    <a:pt x="36" y="475"/>
                  </a:lnTo>
                  <a:lnTo>
                    <a:pt x="22" y="1"/>
                  </a:lnTo>
                  <a:lnTo>
                    <a:pt x="18" y="4"/>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5"/>
            <p:cNvSpPr/>
            <p:nvPr/>
          </p:nvSpPr>
          <p:spPr>
            <a:xfrm>
              <a:off x="5075675" y="2149650"/>
              <a:ext cx="10625" cy="7150"/>
            </a:xfrm>
            <a:custGeom>
              <a:avLst/>
              <a:gdLst/>
              <a:ahLst/>
              <a:cxnLst/>
              <a:rect l="l" t="t" r="r" b="b"/>
              <a:pathLst>
                <a:path w="425" h="286" extrusionOk="0">
                  <a:moveTo>
                    <a:pt x="193" y="1"/>
                  </a:moveTo>
                  <a:cubicBezTo>
                    <a:pt x="51" y="1"/>
                    <a:pt x="0" y="286"/>
                    <a:pt x="0" y="286"/>
                  </a:cubicBezTo>
                  <a:cubicBezTo>
                    <a:pt x="0" y="286"/>
                    <a:pt x="425" y="96"/>
                    <a:pt x="245" y="13"/>
                  </a:cubicBezTo>
                  <a:cubicBezTo>
                    <a:pt x="227" y="5"/>
                    <a:pt x="209"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5"/>
            <p:cNvSpPr/>
            <p:nvPr/>
          </p:nvSpPr>
          <p:spPr>
            <a:xfrm>
              <a:off x="5066375" y="2150325"/>
              <a:ext cx="9325" cy="6475"/>
            </a:xfrm>
            <a:custGeom>
              <a:avLst/>
              <a:gdLst/>
              <a:ahLst/>
              <a:cxnLst/>
              <a:rect l="l" t="t" r="r" b="b"/>
              <a:pathLst>
                <a:path w="373" h="259" extrusionOk="0">
                  <a:moveTo>
                    <a:pt x="177" y="0"/>
                  </a:moveTo>
                  <a:cubicBezTo>
                    <a:pt x="160" y="0"/>
                    <a:pt x="143" y="7"/>
                    <a:pt x="126" y="22"/>
                  </a:cubicBezTo>
                  <a:cubicBezTo>
                    <a:pt x="1" y="134"/>
                    <a:pt x="372" y="259"/>
                    <a:pt x="372" y="259"/>
                  </a:cubicBezTo>
                  <a:cubicBezTo>
                    <a:pt x="372" y="259"/>
                    <a:pt x="282" y="0"/>
                    <a:pt x="1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5"/>
            <p:cNvSpPr/>
            <p:nvPr/>
          </p:nvSpPr>
          <p:spPr>
            <a:xfrm>
              <a:off x="5072050" y="2161025"/>
              <a:ext cx="700" cy="9475"/>
            </a:xfrm>
            <a:custGeom>
              <a:avLst/>
              <a:gdLst/>
              <a:ahLst/>
              <a:cxnLst/>
              <a:rect l="l" t="t" r="r" b="b"/>
              <a:pathLst>
                <a:path w="28" h="379" extrusionOk="0">
                  <a:moveTo>
                    <a:pt x="9" y="0"/>
                  </a:moveTo>
                  <a:lnTo>
                    <a:pt x="0" y="379"/>
                  </a:lnTo>
                  <a:lnTo>
                    <a:pt x="28" y="379"/>
                  </a:lnTo>
                  <a:lnTo>
                    <a:pt x="18" y="0"/>
                  </a:lnTo>
                  <a:lnTo>
                    <a:pt x="13" y="3"/>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5"/>
            <p:cNvSpPr/>
            <p:nvPr/>
          </p:nvSpPr>
          <p:spPr>
            <a:xfrm>
              <a:off x="5072375" y="2155425"/>
              <a:ext cx="8500" cy="5700"/>
            </a:xfrm>
            <a:custGeom>
              <a:avLst/>
              <a:gdLst/>
              <a:ahLst/>
              <a:cxnLst/>
              <a:rect l="l" t="t" r="r" b="b"/>
              <a:pathLst>
                <a:path w="340" h="228" extrusionOk="0">
                  <a:moveTo>
                    <a:pt x="154" y="1"/>
                  </a:moveTo>
                  <a:cubicBezTo>
                    <a:pt x="42" y="1"/>
                    <a:pt x="0" y="227"/>
                    <a:pt x="0" y="227"/>
                  </a:cubicBezTo>
                  <a:cubicBezTo>
                    <a:pt x="0" y="227"/>
                    <a:pt x="340" y="76"/>
                    <a:pt x="196"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5"/>
            <p:cNvSpPr/>
            <p:nvPr/>
          </p:nvSpPr>
          <p:spPr>
            <a:xfrm>
              <a:off x="5065000" y="2155950"/>
              <a:ext cx="7400" cy="5175"/>
            </a:xfrm>
            <a:custGeom>
              <a:avLst/>
              <a:gdLst/>
              <a:ahLst/>
              <a:cxnLst/>
              <a:rect l="l" t="t" r="r" b="b"/>
              <a:pathLst>
                <a:path w="296" h="207" extrusionOk="0">
                  <a:moveTo>
                    <a:pt x="140" y="0"/>
                  </a:moveTo>
                  <a:cubicBezTo>
                    <a:pt x="127" y="0"/>
                    <a:pt x="113" y="6"/>
                    <a:pt x="99" y="18"/>
                  </a:cubicBezTo>
                  <a:cubicBezTo>
                    <a:pt x="1" y="108"/>
                    <a:pt x="295" y="206"/>
                    <a:pt x="295" y="206"/>
                  </a:cubicBezTo>
                  <a:cubicBezTo>
                    <a:pt x="295" y="206"/>
                    <a:pt x="224" y="0"/>
                    <a:pt x="14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5"/>
            <p:cNvSpPr/>
            <p:nvPr/>
          </p:nvSpPr>
          <p:spPr>
            <a:xfrm>
              <a:off x="5064825" y="2165375"/>
              <a:ext cx="725" cy="4600"/>
            </a:xfrm>
            <a:custGeom>
              <a:avLst/>
              <a:gdLst/>
              <a:ahLst/>
              <a:cxnLst/>
              <a:rect l="l" t="t" r="r" b="b"/>
              <a:pathLst>
                <a:path w="29" h="184" extrusionOk="0">
                  <a:moveTo>
                    <a:pt x="9" y="0"/>
                  </a:moveTo>
                  <a:lnTo>
                    <a:pt x="1" y="183"/>
                  </a:lnTo>
                  <a:lnTo>
                    <a:pt x="28" y="183"/>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5"/>
            <p:cNvSpPr/>
            <p:nvPr/>
          </p:nvSpPr>
          <p:spPr>
            <a:xfrm>
              <a:off x="5065200" y="2159450"/>
              <a:ext cx="8925" cy="5975"/>
            </a:xfrm>
            <a:custGeom>
              <a:avLst/>
              <a:gdLst/>
              <a:ahLst/>
              <a:cxnLst/>
              <a:rect l="l" t="t" r="r" b="b"/>
              <a:pathLst>
                <a:path w="357" h="239" extrusionOk="0">
                  <a:moveTo>
                    <a:pt x="161" y="1"/>
                  </a:moveTo>
                  <a:cubicBezTo>
                    <a:pt x="43" y="1"/>
                    <a:pt x="0" y="239"/>
                    <a:pt x="0" y="239"/>
                  </a:cubicBezTo>
                  <a:cubicBezTo>
                    <a:pt x="0" y="239"/>
                    <a:pt x="357" y="81"/>
                    <a:pt x="206" y="11"/>
                  </a:cubicBezTo>
                  <a:cubicBezTo>
                    <a:pt x="190" y="4"/>
                    <a:pt x="175" y="1"/>
                    <a:pt x="16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5"/>
            <p:cNvSpPr/>
            <p:nvPr/>
          </p:nvSpPr>
          <p:spPr>
            <a:xfrm>
              <a:off x="5057400" y="2159975"/>
              <a:ext cx="7825" cy="5450"/>
            </a:xfrm>
            <a:custGeom>
              <a:avLst/>
              <a:gdLst/>
              <a:ahLst/>
              <a:cxnLst/>
              <a:rect l="l" t="t" r="r" b="b"/>
              <a:pathLst>
                <a:path w="313" h="218" extrusionOk="0">
                  <a:moveTo>
                    <a:pt x="147" y="1"/>
                  </a:moveTo>
                  <a:cubicBezTo>
                    <a:pt x="133" y="1"/>
                    <a:pt x="119" y="6"/>
                    <a:pt x="105" y="19"/>
                  </a:cubicBezTo>
                  <a:cubicBezTo>
                    <a:pt x="0" y="113"/>
                    <a:pt x="312" y="218"/>
                    <a:pt x="312" y="218"/>
                  </a:cubicBezTo>
                  <a:cubicBezTo>
                    <a:pt x="312" y="218"/>
                    <a:pt x="235" y="1"/>
                    <a:pt x="14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5"/>
            <p:cNvSpPr/>
            <p:nvPr/>
          </p:nvSpPr>
          <p:spPr>
            <a:xfrm>
              <a:off x="5074225" y="2164475"/>
              <a:ext cx="750" cy="4575"/>
            </a:xfrm>
            <a:custGeom>
              <a:avLst/>
              <a:gdLst/>
              <a:ahLst/>
              <a:cxnLst/>
              <a:rect l="l" t="t" r="r" b="b"/>
              <a:pathLst>
                <a:path w="30" h="183" extrusionOk="0">
                  <a:moveTo>
                    <a:pt x="9" y="0"/>
                  </a:moveTo>
                  <a:lnTo>
                    <a:pt x="0" y="183"/>
                  </a:lnTo>
                  <a:lnTo>
                    <a:pt x="29" y="183"/>
                  </a:lnTo>
                  <a:lnTo>
                    <a:pt x="18" y="0"/>
                  </a:lnTo>
                  <a:lnTo>
                    <a:pt x="15"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5"/>
            <p:cNvSpPr/>
            <p:nvPr/>
          </p:nvSpPr>
          <p:spPr>
            <a:xfrm>
              <a:off x="5074575" y="2158550"/>
              <a:ext cx="8950" cy="5975"/>
            </a:xfrm>
            <a:custGeom>
              <a:avLst/>
              <a:gdLst/>
              <a:ahLst/>
              <a:cxnLst/>
              <a:rect l="l" t="t" r="r" b="b"/>
              <a:pathLst>
                <a:path w="358" h="239" extrusionOk="0">
                  <a:moveTo>
                    <a:pt x="162" y="0"/>
                  </a:moveTo>
                  <a:cubicBezTo>
                    <a:pt x="44" y="0"/>
                    <a:pt x="1" y="239"/>
                    <a:pt x="1" y="239"/>
                  </a:cubicBezTo>
                  <a:cubicBezTo>
                    <a:pt x="1" y="239"/>
                    <a:pt x="357" y="80"/>
                    <a:pt x="207" y="11"/>
                  </a:cubicBezTo>
                  <a:cubicBezTo>
                    <a:pt x="191" y="4"/>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5"/>
            <p:cNvSpPr/>
            <p:nvPr/>
          </p:nvSpPr>
          <p:spPr>
            <a:xfrm>
              <a:off x="5066775" y="2159075"/>
              <a:ext cx="7825" cy="5450"/>
            </a:xfrm>
            <a:custGeom>
              <a:avLst/>
              <a:gdLst/>
              <a:ahLst/>
              <a:cxnLst/>
              <a:rect l="l" t="t" r="r" b="b"/>
              <a:pathLst>
                <a:path w="313" h="218" extrusionOk="0">
                  <a:moveTo>
                    <a:pt x="148" y="1"/>
                  </a:moveTo>
                  <a:cubicBezTo>
                    <a:pt x="134" y="1"/>
                    <a:pt x="120" y="6"/>
                    <a:pt x="105" y="19"/>
                  </a:cubicBezTo>
                  <a:cubicBezTo>
                    <a:pt x="1" y="113"/>
                    <a:pt x="313" y="218"/>
                    <a:pt x="313" y="218"/>
                  </a:cubicBezTo>
                  <a:cubicBezTo>
                    <a:pt x="313" y="218"/>
                    <a:pt x="236" y="1"/>
                    <a:pt x="1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5"/>
            <p:cNvSpPr/>
            <p:nvPr/>
          </p:nvSpPr>
          <p:spPr>
            <a:xfrm>
              <a:off x="5067650" y="2166375"/>
              <a:ext cx="750" cy="4600"/>
            </a:xfrm>
            <a:custGeom>
              <a:avLst/>
              <a:gdLst/>
              <a:ahLst/>
              <a:cxnLst/>
              <a:rect l="l" t="t" r="r" b="b"/>
              <a:pathLst>
                <a:path w="30" h="184" extrusionOk="0">
                  <a:moveTo>
                    <a:pt x="11" y="1"/>
                  </a:moveTo>
                  <a:lnTo>
                    <a:pt x="1" y="184"/>
                  </a:lnTo>
                  <a:lnTo>
                    <a:pt x="30" y="184"/>
                  </a:lnTo>
                  <a:lnTo>
                    <a:pt x="20" y="1"/>
                  </a:lnTo>
                  <a:lnTo>
                    <a:pt x="15" y="4"/>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5"/>
            <p:cNvSpPr/>
            <p:nvPr/>
          </p:nvSpPr>
          <p:spPr>
            <a:xfrm>
              <a:off x="5068025" y="2160475"/>
              <a:ext cx="8975" cy="6000"/>
            </a:xfrm>
            <a:custGeom>
              <a:avLst/>
              <a:gdLst/>
              <a:ahLst/>
              <a:cxnLst/>
              <a:rect l="l" t="t" r="r" b="b"/>
              <a:pathLst>
                <a:path w="359" h="240" extrusionOk="0">
                  <a:moveTo>
                    <a:pt x="162" y="0"/>
                  </a:moveTo>
                  <a:cubicBezTo>
                    <a:pt x="44" y="0"/>
                    <a:pt x="0" y="240"/>
                    <a:pt x="0" y="240"/>
                  </a:cubicBezTo>
                  <a:cubicBezTo>
                    <a:pt x="0" y="240"/>
                    <a:pt x="358" y="80"/>
                    <a:pt x="206" y="11"/>
                  </a:cubicBezTo>
                  <a:cubicBezTo>
                    <a:pt x="190" y="3"/>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5"/>
            <p:cNvSpPr/>
            <p:nvPr/>
          </p:nvSpPr>
          <p:spPr>
            <a:xfrm>
              <a:off x="5060225" y="2161025"/>
              <a:ext cx="7825" cy="5450"/>
            </a:xfrm>
            <a:custGeom>
              <a:avLst/>
              <a:gdLst/>
              <a:ahLst/>
              <a:cxnLst/>
              <a:rect l="l" t="t" r="r" b="b"/>
              <a:pathLst>
                <a:path w="313" h="218" extrusionOk="0">
                  <a:moveTo>
                    <a:pt x="149" y="0"/>
                  </a:moveTo>
                  <a:cubicBezTo>
                    <a:pt x="135" y="0"/>
                    <a:pt x="121" y="6"/>
                    <a:pt x="106" y="19"/>
                  </a:cubicBezTo>
                  <a:cubicBezTo>
                    <a:pt x="0" y="113"/>
                    <a:pt x="312" y="218"/>
                    <a:pt x="312" y="218"/>
                  </a:cubicBezTo>
                  <a:cubicBezTo>
                    <a:pt x="312" y="218"/>
                    <a:pt x="237" y="0"/>
                    <a:pt x="14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5"/>
            <p:cNvSpPr/>
            <p:nvPr/>
          </p:nvSpPr>
          <p:spPr>
            <a:xfrm>
              <a:off x="5047725" y="2212975"/>
              <a:ext cx="37100" cy="12550"/>
            </a:xfrm>
            <a:custGeom>
              <a:avLst/>
              <a:gdLst/>
              <a:ahLst/>
              <a:cxnLst/>
              <a:rect l="l" t="t" r="r" b="b"/>
              <a:pathLst>
                <a:path w="1484" h="502" extrusionOk="0">
                  <a:moveTo>
                    <a:pt x="0" y="0"/>
                  </a:moveTo>
                  <a:lnTo>
                    <a:pt x="0" y="10"/>
                  </a:lnTo>
                  <a:lnTo>
                    <a:pt x="850" y="502"/>
                  </a:lnTo>
                  <a:lnTo>
                    <a:pt x="1484" y="147"/>
                  </a:lnTo>
                  <a:lnTo>
                    <a:pt x="1484" y="13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5"/>
            <p:cNvSpPr/>
            <p:nvPr/>
          </p:nvSpPr>
          <p:spPr>
            <a:xfrm>
              <a:off x="5047725" y="2204025"/>
              <a:ext cx="37100" cy="21225"/>
            </a:xfrm>
            <a:custGeom>
              <a:avLst/>
              <a:gdLst/>
              <a:ahLst/>
              <a:cxnLst/>
              <a:rect l="l" t="t" r="r" b="b"/>
              <a:pathLst>
                <a:path w="1484" h="849" extrusionOk="0">
                  <a:moveTo>
                    <a:pt x="625" y="0"/>
                  </a:moveTo>
                  <a:lnTo>
                    <a:pt x="0" y="358"/>
                  </a:lnTo>
                  <a:lnTo>
                    <a:pt x="850" y="848"/>
                  </a:lnTo>
                  <a:lnTo>
                    <a:pt x="1484" y="493"/>
                  </a:lnTo>
                  <a:lnTo>
                    <a:pt x="6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5"/>
            <p:cNvSpPr/>
            <p:nvPr/>
          </p:nvSpPr>
          <p:spPr>
            <a:xfrm>
              <a:off x="5048225" y="2208375"/>
              <a:ext cx="37100" cy="12550"/>
            </a:xfrm>
            <a:custGeom>
              <a:avLst/>
              <a:gdLst/>
              <a:ahLst/>
              <a:cxnLst/>
              <a:rect l="l" t="t" r="r" b="b"/>
              <a:pathLst>
                <a:path w="1484" h="502" extrusionOk="0">
                  <a:moveTo>
                    <a:pt x="0" y="0"/>
                  </a:moveTo>
                  <a:lnTo>
                    <a:pt x="0" y="12"/>
                  </a:lnTo>
                  <a:lnTo>
                    <a:pt x="850" y="502"/>
                  </a:lnTo>
                  <a:lnTo>
                    <a:pt x="1484" y="147"/>
                  </a:lnTo>
                  <a:lnTo>
                    <a:pt x="1484" y="13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5"/>
            <p:cNvSpPr/>
            <p:nvPr/>
          </p:nvSpPr>
          <p:spPr>
            <a:xfrm>
              <a:off x="5048225" y="2199450"/>
              <a:ext cx="37100" cy="21200"/>
            </a:xfrm>
            <a:custGeom>
              <a:avLst/>
              <a:gdLst/>
              <a:ahLst/>
              <a:cxnLst/>
              <a:rect l="l" t="t" r="r" b="b"/>
              <a:pathLst>
                <a:path w="1484" h="848" extrusionOk="0">
                  <a:moveTo>
                    <a:pt x="625" y="0"/>
                  </a:moveTo>
                  <a:lnTo>
                    <a:pt x="0" y="357"/>
                  </a:lnTo>
                  <a:lnTo>
                    <a:pt x="850" y="847"/>
                  </a:lnTo>
                  <a:lnTo>
                    <a:pt x="1484" y="492"/>
                  </a:lnTo>
                  <a:lnTo>
                    <a:pt x="62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5"/>
            <p:cNvSpPr/>
            <p:nvPr/>
          </p:nvSpPr>
          <p:spPr>
            <a:xfrm>
              <a:off x="5048225" y="2203325"/>
              <a:ext cx="37100" cy="12575"/>
            </a:xfrm>
            <a:custGeom>
              <a:avLst/>
              <a:gdLst/>
              <a:ahLst/>
              <a:cxnLst/>
              <a:rect l="l" t="t" r="r" b="b"/>
              <a:pathLst>
                <a:path w="1484" h="503" extrusionOk="0">
                  <a:moveTo>
                    <a:pt x="0" y="1"/>
                  </a:moveTo>
                  <a:lnTo>
                    <a:pt x="0" y="12"/>
                  </a:lnTo>
                  <a:lnTo>
                    <a:pt x="850" y="502"/>
                  </a:lnTo>
                  <a:lnTo>
                    <a:pt x="1484" y="147"/>
                  </a:lnTo>
                  <a:lnTo>
                    <a:pt x="1484" y="135"/>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
            <p:cNvSpPr/>
            <p:nvPr/>
          </p:nvSpPr>
          <p:spPr>
            <a:xfrm>
              <a:off x="5048225" y="2194400"/>
              <a:ext cx="37100" cy="21250"/>
            </a:xfrm>
            <a:custGeom>
              <a:avLst/>
              <a:gdLst/>
              <a:ahLst/>
              <a:cxnLst/>
              <a:rect l="l" t="t" r="r" b="b"/>
              <a:pathLst>
                <a:path w="1484" h="850" extrusionOk="0">
                  <a:moveTo>
                    <a:pt x="625" y="1"/>
                  </a:moveTo>
                  <a:lnTo>
                    <a:pt x="0" y="358"/>
                  </a:lnTo>
                  <a:lnTo>
                    <a:pt x="850" y="849"/>
                  </a:lnTo>
                  <a:lnTo>
                    <a:pt x="1484" y="492"/>
                  </a:lnTo>
                  <a:lnTo>
                    <a:pt x="6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5"/>
            <p:cNvSpPr/>
            <p:nvPr/>
          </p:nvSpPr>
          <p:spPr>
            <a:xfrm>
              <a:off x="4887950" y="1972075"/>
              <a:ext cx="85800" cy="123850"/>
            </a:xfrm>
            <a:custGeom>
              <a:avLst/>
              <a:gdLst/>
              <a:ahLst/>
              <a:cxnLst/>
              <a:rect l="l" t="t" r="r" b="b"/>
              <a:pathLst>
                <a:path w="3432" h="4954" extrusionOk="0">
                  <a:moveTo>
                    <a:pt x="3432" y="1"/>
                  </a:moveTo>
                  <a:lnTo>
                    <a:pt x="1" y="1983"/>
                  </a:lnTo>
                  <a:lnTo>
                    <a:pt x="1" y="4954"/>
                  </a:lnTo>
                  <a:lnTo>
                    <a:pt x="3432" y="2973"/>
                  </a:lnTo>
                  <a:lnTo>
                    <a:pt x="343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5"/>
            <p:cNvSpPr/>
            <p:nvPr/>
          </p:nvSpPr>
          <p:spPr>
            <a:xfrm>
              <a:off x="4890100" y="1975800"/>
              <a:ext cx="81500" cy="116450"/>
            </a:xfrm>
            <a:custGeom>
              <a:avLst/>
              <a:gdLst/>
              <a:ahLst/>
              <a:cxnLst/>
              <a:rect l="l" t="t" r="r" b="b"/>
              <a:pathLst>
                <a:path w="3260" h="4658" extrusionOk="0">
                  <a:moveTo>
                    <a:pt x="3260" y="1"/>
                  </a:moveTo>
                  <a:lnTo>
                    <a:pt x="0" y="1883"/>
                  </a:lnTo>
                  <a:lnTo>
                    <a:pt x="0" y="4657"/>
                  </a:lnTo>
                  <a:lnTo>
                    <a:pt x="3260" y="2775"/>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5"/>
            <p:cNvSpPr/>
            <p:nvPr/>
          </p:nvSpPr>
          <p:spPr>
            <a:xfrm>
              <a:off x="4890100" y="1976175"/>
              <a:ext cx="80900" cy="115400"/>
            </a:xfrm>
            <a:custGeom>
              <a:avLst/>
              <a:gdLst/>
              <a:ahLst/>
              <a:cxnLst/>
              <a:rect l="l" t="t" r="r" b="b"/>
              <a:pathLst>
                <a:path w="3236" h="4616" extrusionOk="0">
                  <a:moveTo>
                    <a:pt x="3235" y="0"/>
                  </a:moveTo>
                  <a:lnTo>
                    <a:pt x="0" y="4616"/>
                  </a:lnTo>
                  <a:lnTo>
                    <a:pt x="0" y="4616"/>
                  </a:lnTo>
                  <a:lnTo>
                    <a:pt x="3235" y="2748"/>
                  </a:lnTo>
                  <a:lnTo>
                    <a:pt x="3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5"/>
            <p:cNvSpPr/>
            <p:nvPr/>
          </p:nvSpPr>
          <p:spPr>
            <a:xfrm>
              <a:off x="4890100" y="2044500"/>
              <a:ext cx="81500" cy="47750"/>
            </a:xfrm>
            <a:custGeom>
              <a:avLst/>
              <a:gdLst/>
              <a:ahLst/>
              <a:cxnLst/>
              <a:rect l="l" t="t" r="r" b="b"/>
              <a:pathLst>
                <a:path w="3260" h="1910" extrusionOk="0">
                  <a:moveTo>
                    <a:pt x="3260" y="1"/>
                  </a:moveTo>
                  <a:lnTo>
                    <a:pt x="0" y="1883"/>
                  </a:lnTo>
                  <a:lnTo>
                    <a:pt x="0" y="1909"/>
                  </a:lnTo>
                  <a:lnTo>
                    <a:pt x="3260" y="27"/>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5"/>
            <p:cNvSpPr/>
            <p:nvPr/>
          </p:nvSpPr>
          <p:spPr>
            <a:xfrm>
              <a:off x="4970975" y="1975800"/>
              <a:ext cx="625" cy="69375"/>
            </a:xfrm>
            <a:custGeom>
              <a:avLst/>
              <a:gdLst/>
              <a:ahLst/>
              <a:cxnLst/>
              <a:rect l="l" t="t" r="r" b="b"/>
              <a:pathLst>
                <a:path w="25" h="2775" extrusionOk="0">
                  <a:moveTo>
                    <a:pt x="25" y="1"/>
                  </a:moveTo>
                  <a:lnTo>
                    <a:pt x="0" y="15"/>
                  </a:lnTo>
                  <a:lnTo>
                    <a:pt x="0" y="2763"/>
                  </a:lnTo>
                  <a:lnTo>
                    <a:pt x="25" y="2775"/>
                  </a:lnTo>
                  <a:lnTo>
                    <a:pt x="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5"/>
            <p:cNvSpPr/>
            <p:nvPr/>
          </p:nvSpPr>
          <p:spPr>
            <a:xfrm>
              <a:off x="4886875" y="2021050"/>
              <a:ext cx="1100" cy="74875"/>
            </a:xfrm>
            <a:custGeom>
              <a:avLst/>
              <a:gdLst/>
              <a:ahLst/>
              <a:cxnLst/>
              <a:rect l="l" t="t" r="r" b="b"/>
              <a:pathLst>
                <a:path w="44" h="2995" extrusionOk="0">
                  <a:moveTo>
                    <a:pt x="0" y="1"/>
                  </a:moveTo>
                  <a:lnTo>
                    <a:pt x="0" y="2972"/>
                  </a:lnTo>
                  <a:lnTo>
                    <a:pt x="44" y="2995"/>
                  </a:lnTo>
                  <a:lnTo>
                    <a:pt x="44" y="2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5"/>
            <p:cNvSpPr/>
            <p:nvPr/>
          </p:nvSpPr>
          <p:spPr>
            <a:xfrm>
              <a:off x="4886875" y="1971500"/>
              <a:ext cx="86875" cy="50150"/>
            </a:xfrm>
            <a:custGeom>
              <a:avLst/>
              <a:gdLst/>
              <a:ahLst/>
              <a:cxnLst/>
              <a:rect l="l" t="t" r="r" b="b"/>
              <a:pathLst>
                <a:path w="3475" h="2006" extrusionOk="0">
                  <a:moveTo>
                    <a:pt x="3432" y="0"/>
                  </a:moveTo>
                  <a:lnTo>
                    <a:pt x="0" y="1983"/>
                  </a:lnTo>
                  <a:lnTo>
                    <a:pt x="44" y="2006"/>
                  </a:lnTo>
                  <a:lnTo>
                    <a:pt x="3475" y="24"/>
                  </a:lnTo>
                  <a:lnTo>
                    <a:pt x="343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5"/>
            <p:cNvSpPr/>
            <p:nvPr/>
          </p:nvSpPr>
          <p:spPr>
            <a:xfrm>
              <a:off x="4870775" y="2141775"/>
              <a:ext cx="32200" cy="68125"/>
            </a:xfrm>
            <a:custGeom>
              <a:avLst/>
              <a:gdLst/>
              <a:ahLst/>
              <a:cxnLst/>
              <a:rect l="l" t="t" r="r" b="b"/>
              <a:pathLst>
                <a:path w="1288" h="2725" extrusionOk="0">
                  <a:moveTo>
                    <a:pt x="0" y="0"/>
                  </a:moveTo>
                  <a:lnTo>
                    <a:pt x="0" y="1981"/>
                  </a:lnTo>
                  <a:lnTo>
                    <a:pt x="1288" y="2725"/>
                  </a:lnTo>
                  <a:lnTo>
                    <a:pt x="1288" y="743"/>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5"/>
            <p:cNvSpPr/>
            <p:nvPr/>
          </p:nvSpPr>
          <p:spPr>
            <a:xfrm>
              <a:off x="4902950" y="2092250"/>
              <a:ext cx="118000" cy="117650"/>
            </a:xfrm>
            <a:custGeom>
              <a:avLst/>
              <a:gdLst/>
              <a:ahLst/>
              <a:cxnLst/>
              <a:rect l="l" t="t" r="r" b="b"/>
              <a:pathLst>
                <a:path w="4720" h="4706" extrusionOk="0">
                  <a:moveTo>
                    <a:pt x="4720" y="1"/>
                  </a:moveTo>
                  <a:lnTo>
                    <a:pt x="1" y="2724"/>
                  </a:lnTo>
                  <a:lnTo>
                    <a:pt x="1" y="4706"/>
                  </a:lnTo>
                  <a:lnTo>
                    <a:pt x="4720" y="1981"/>
                  </a:lnTo>
                  <a:lnTo>
                    <a:pt x="472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5"/>
            <p:cNvSpPr/>
            <p:nvPr/>
          </p:nvSpPr>
          <p:spPr>
            <a:xfrm>
              <a:off x="4870775" y="2073650"/>
              <a:ext cx="150175" cy="86700"/>
            </a:xfrm>
            <a:custGeom>
              <a:avLst/>
              <a:gdLst/>
              <a:ahLst/>
              <a:cxnLst/>
              <a:rect l="l" t="t" r="r" b="b"/>
              <a:pathLst>
                <a:path w="6007" h="3468" extrusionOk="0">
                  <a:moveTo>
                    <a:pt x="4719" y="1"/>
                  </a:moveTo>
                  <a:lnTo>
                    <a:pt x="0" y="2725"/>
                  </a:lnTo>
                  <a:lnTo>
                    <a:pt x="1288" y="3468"/>
                  </a:lnTo>
                  <a:lnTo>
                    <a:pt x="6007" y="745"/>
                  </a:lnTo>
                  <a:lnTo>
                    <a:pt x="47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5"/>
            <p:cNvSpPr/>
            <p:nvPr/>
          </p:nvSpPr>
          <p:spPr>
            <a:xfrm>
              <a:off x="4905575" y="2097225"/>
              <a:ext cx="112775" cy="76975"/>
            </a:xfrm>
            <a:custGeom>
              <a:avLst/>
              <a:gdLst/>
              <a:ahLst/>
              <a:cxnLst/>
              <a:rect l="l" t="t" r="r" b="b"/>
              <a:pathLst>
                <a:path w="4511" h="3079" extrusionOk="0">
                  <a:moveTo>
                    <a:pt x="4510" y="0"/>
                  </a:moveTo>
                  <a:lnTo>
                    <a:pt x="0" y="2605"/>
                  </a:lnTo>
                  <a:lnTo>
                    <a:pt x="0" y="3079"/>
                  </a:lnTo>
                  <a:lnTo>
                    <a:pt x="4510" y="474"/>
                  </a:lnTo>
                  <a:lnTo>
                    <a:pt x="45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5"/>
            <p:cNvSpPr/>
            <p:nvPr/>
          </p:nvSpPr>
          <p:spPr>
            <a:xfrm>
              <a:off x="4960925" y="2128925"/>
              <a:ext cx="2025" cy="13550"/>
            </a:xfrm>
            <a:custGeom>
              <a:avLst/>
              <a:gdLst/>
              <a:ahLst/>
              <a:cxnLst/>
              <a:rect l="l" t="t" r="r" b="b"/>
              <a:pathLst>
                <a:path w="81" h="542" extrusionOk="0">
                  <a:moveTo>
                    <a:pt x="80" y="1"/>
                  </a:moveTo>
                  <a:lnTo>
                    <a:pt x="1" y="49"/>
                  </a:lnTo>
                  <a:lnTo>
                    <a:pt x="1" y="542"/>
                  </a:lnTo>
                  <a:lnTo>
                    <a:pt x="80" y="494"/>
                  </a:lnTo>
                  <a:lnTo>
                    <a:pt x="8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5"/>
            <p:cNvSpPr/>
            <p:nvPr/>
          </p:nvSpPr>
          <p:spPr>
            <a:xfrm>
              <a:off x="4905575" y="2136400"/>
              <a:ext cx="55375" cy="37800"/>
            </a:xfrm>
            <a:custGeom>
              <a:avLst/>
              <a:gdLst/>
              <a:ahLst/>
              <a:cxnLst/>
              <a:rect l="l" t="t" r="r" b="b"/>
              <a:pathLst>
                <a:path w="2215" h="1512" extrusionOk="0">
                  <a:moveTo>
                    <a:pt x="1797" y="1"/>
                  </a:moveTo>
                  <a:lnTo>
                    <a:pt x="0" y="1038"/>
                  </a:lnTo>
                  <a:lnTo>
                    <a:pt x="0" y="1512"/>
                  </a:lnTo>
                  <a:lnTo>
                    <a:pt x="2215" y="233"/>
                  </a:lnTo>
                  <a:lnTo>
                    <a:pt x="17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5"/>
            <p:cNvSpPr/>
            <p:nvPr/>
          </p:nvSpPr>
          <p:spPr>
            <a:xfrm>
              <a:off x="4962925" y="2103275"/>
              <a:ext cx="55425" cy="37800"/>
            </a:xfrm>
            <a:custGeom>
              <a:avLst/>
              <a:gdLst/>
              <a:ahLst/>
              <a:cxnLst/>
              <a:rect l="l" t="t" r="r" b="b"/>
              <a:pathLst>
                <a:path w="2217" h="1512" extrusionOk="0">
                  <a:moveTo>
                    <a:pt x="1799" y="0"/>
                  </a:moveTo>
                  <a:lnTo>
                    <a:pt x="0" y="1039"/>
                  </a:lnTo>
                  <a:lnTo>
                    <a:pt x="0" y="1511"/>
                  </a:lnTo>
                  <a:lnTo>
                    <a:pt x="2216" y="232"/>
                  </a:lnTo>
                  <a:lnTo>
                    <a:pt x="179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5"/>
            <p:cNvSpPr/>
            <p:nvPr/>
          </p:nvSpPr>
          <p:spPr>
            <a:xfrm>
              <a:off x="4905575" y="2146475"/>
              <a:ext cx="55375" cy="58725"/>
            </a:xfrm>
            <a:custGeom>
              <a:avLst/>
              <a:gdLst/>
              <a:ahLst/>
              <a:cxnLst/>
              <a:rect l="l" t="t" r="r" b="b"/>
              <a:pathLst>
                <a:path w="2215" h="2349" extrusionOk="0">
                  <a:moveTo>
                    <a:pt x="2215" y="1"/>
                  </a:moveTo>
                  <a:lnTo>
                    <a:pt x="0" y="1280"/>
                  </a:lnTo>
                  <a:lnTo>
                    <a:pt x="0" y="2348"/>
                  </a:lnTo>
                  <a:lnTo>
                    <a:pt x="2215" y="1070"/>
                  </a:lnTo>
                  <a:lnTo>
                    <a:pt x="22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5"/>
            <p:cNvSpPr/>
            <p:nvPr/>
          </p:nvSpPr>
          <p:spPr>
            <a:xfrm>
              <a:off x="4962925" y="2113125"/>
              <a:ext cx="55425" cy="58725"/>
            </a:xfrm>
            <a:custGeom>
              <a:avLst/>
              <a:gdLst/>
              <a:ahLst/>
              <a:cxnLst/>
              <a:rect l="l" t="t" r="r" b="b"/>
              <a:pathLst>
                <a:path w="2217" h="2349" extrusionOk="0">
                  <a:moveTo>
                    <a:pt x="2216" y="1"/>
                  </a:moveTo>
                  <a:lnTo>
                    <a:pt x="0" y="1280"/>
                  </a:lnTo>
                  <a:lnTo>
                    <a:pt x="0" y="2348"/>
                  </a:lnTo>
                  <a:lnTo>
                    <a:pt x="2216" y="1069"/>
                  </a:lnTo>
                  <a:lnTo>
                    <a:pt x="22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
            <p:cNvSpPr/>
            <p:nvPr/>
          </p:nvSpPr>
          <p:spPr>
            <a:xfrm>
              <a:off x="4932900" y="2172475"/>
              <a:ext cx="4450" cy="5700"/>
            </a:xfrm>
            <a:custGeom>
              <a:avLst/>
              <a:gdLst/>
              <a:ahLst/>
              <a:cxnLst/>
              <a:rect l="l" t="t" r="r" b="b"/>
              <a:pathLst>
                <a:path w="178" h="228" extrusionOk="0">
                  <a:moveTo>
                    <a:pt x="129" y="0"/>
                  </a:moveTo>
                  <a:cubicBezTo>
                    <a:pt x="117" y="0"/>
                    <a:pt x="104" y="4"/>
                    <a:pt x="89" y="12"/>
                  </a:cubicBezTo>
                  <a:cubicBezTo>
                    <a:pt x="37" y="45"/>
                    <a:pt x="5" y="102"/>
                    <a:pt x="1" y="164"/>
                  </a:cubicBezTo>
                  <a:cubicBezTo>
                    <a:pt x="1" y="204"/>
                    <a:pt x="21" y="227"/>
                    <a:pt x="50" y="227"/>
                  </a:cubicBezTo>
                  <a:cubicBezTo>
                    <a:pt x="62" y="227"/>
                    <a:pt x="75" y="223"/>
                    <a:pt x="89" y="215"/>
                  </a:cubicBezTo>
                  <a:cubicBezTo>
                    <a:pt x="141" y="180"/>
                    <a:pt x="175" y="124"/>
                    <a:pt x="178" y="63"/>
                  </a:cubicBezTo>
                  <a:cubicBezTo>
                    <a:pt x="178" y="23"/>
                    <a:pt x="158" y="0"/>
                    <a:pt x="1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5"/>
            <p:cNvSpPr/>
            <p:nvPr/>
          </p:nvSpPr>
          <p:spPr>
            <a:xfrm>
              <a:off x="4991900" y="2138925"/>
              <a:ext cx="4425" cy="5700"/>
            </a:xfrm>
            <a:custGeom>
              <a:avLst/>
              <a:gdLst/>
              <a:ahLst/>
              <a:cxnLst/>
              <a:rect l="l" t="t" r="r" b="b"/>
              <a:pathLst>
                <a:path w="177" h="228" extrusionOk="0">
                  <a:moveTo>
                    <a:pt x="128" y="1"/>
                  </a:moveTo>
                  <a:cubicBezTo>
                    <a:pt x="116" y="1"/>
                    <a:pt x="103" y="5"/>
                    <a:pt x="88" y="13"/>
                  </a:cubicBezTo>
                  <a:cubicBezTo>
                    <a:pt x="36" y="46"/>
                    <a:pt x="4" y="103"/>
                    <a:pt x="0" y="165"/>
                  </a:cubicBezTo>
                  <a:cubicBezTo>
                    <a:pt x="0" y="205"/>
                    <a:pt x="20" y="228"/>
                    <a:pt x="49" y="228"/>
                  </a:cubicBezTo>
                  <a:cubicBezTo>
                    <a:pt x="61" y="228"/>
                    <a:pt x="75" y="224"/>
                    <a:pt x="88" y="216"/>
                  </a:cubicBezTo>
                  <a:cubicBezTo>
                    <a:pt x="141" y="181"/>
                    <a:pt x="174" y="124"/>
                    <a:pt x="177" y="64"/>
                  </a:cubicBezTo>
                  <a:cubicBezTo>
                    <a:pt x="177" y="24"/>
                    <a:pt x="157" y="1"/>
                    <a:pt x="1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5"/>
            <p:cNvSpPr/>
            <p:nvPr/>
          </p:nvSpPr>
          <p:spPr>
            <a:xfrm>
              <a:off x="4849775" y="2069000"/>
              <a:ext cx="25325" cy="32500"/>
            </a:xfrm>
            <a:custGeom>
              <a:avLst/>
              <a:gdLst/>
              <a:ahLst/>
              <a:cxnLst/>
              <a:rect l="l" t="t" r="r" b="b"/>
              <a:pathLst>
                <a:path w="1013" h="1300" extrusionOk="0">
                  <a:moveTo>
                    <a:pt x="734" y="1"/>
                  </a:moveTo>
                  <a:cubicBezTo>
                    <a:pt x="666" y="1"/>
                    <a:pt x="589" y="23"/>
                    <a:pt x="507" y="71"/>
                  </a:cubicBezTo>
                  <a:cubicBezTo>
                    <a:pt x="227" y="232"/>
                    <a:pt x="1" y="622"/>
                    <a:pt x="1" y="942"/>
                  </a:cubicBezTo>
                  <a:cubicBezTo>
                    <a:pt x="1" y="1169"/>
                    <a:pt x="115" y="1300"/>
                    <a:pt x="280" y="1300"/>
                  </a:cubicBezTo>
                  <a:cubicBezTo>
                    <a:pt x="349" y="1300"/>
                    <a:pt x="426" y="1278"/>
                    <a:pt x="507" y="1231"/>
                  </a:cubicBezTo>
                  <a:cubicBezTo>
                    <a:pt x="787" y="1070"/>
                    <a:pt x="1013" y="680"/>
                    <a:pt x="1013" y="359"/>
                  </a:cubicBezTo>
                  <a:cubicBezTo>
                    <a:pt x="1013" y="132"/>
                    <a:pt x="900" y="1"/>
                    <a:pt x="73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5"/>
            <p:cNvSpPr/>
            <p:nvPr/>
          </p:nvSpPr>
          <p:spPr>
            <a:xfrm>
              <a:off x="4850875" y="2069000"/>
              <a:ext cx="25275" cy="32500"/>
            </a:xfrm>
            <a:custGeom>
              <a:avLst/>
              <a:gdLst/>
              <a:ahLst/>
              <a:cxnLst/>
              <a:rect l="l" t="t" r="r" b="b"/>
              <a:pathLst>
                <a:path w="1011" h="1300" extrusionOk="0">
                  <a:moveTo>
                    <a:pt x="733" y="1"/>
                  </a:moveTo>
                  <a:cubicBezTo>
                    <a:pt x="665" y="1"/>
                    <a:pt x="588" y="23"/>
                    <a:pt x="506" y="71"/>
                  </a:cubicBezTo>
                  <a:cubicBezTo>
                    <a:pt x="226" y="232"/>
                    <a:pt x="0" y="622"/>
                    <a:pt x="0" y="942"/>
                  </a:cubicBezTo>
                  <a:cubicBezTo>
                    <a:pt x="0" y="1169"/>
                    <a:pt x="114" y="1300"/>
                    <a:pt x="279" y="1300"/>
                  </a:cubicBezTo>
                  <a:cubicBezTo>
                    <a:pt x="347" y="1300"/>
                    <a:pt x="425" y="1278"/>
                    <a:pt x="506" y="1231"/>
                  </a:cubicBezTo>
                  <a:cubicBezTo>
                    <a:pt x="785" y="1070"/>
                    <a:pt x="1011" y="680"/>
                    <a:pt x="1011" y="359"/>
                  </a:cubicBezTo>
                  <a:cubicBezTo>
                    <a:pt x="1011" y="132"/>
                    <a:pt x="898" y="1"/>
                    <a:pt x="73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5"/>
            <p:cNvSpPr/>
            <p:nvPr/>
          </p:nvSpPr>
          <p:spPr>
            <a:xfrm>
              <a:off x="4854900" y="2074175"/>
              <a:ext cx="17225" cy="22175"/>
            </a:xfrm>
            <a:custGeom>
              <a:avLst/>
              <a:gdLst/>
              <a:ahLst/>
              <a:cxnLst/>
              <a:rect l="l" t="t" r="r" b="b"/>
              <a:pathLst>
                <a:path w="689" h="887" extrusionOk="0">
                  <a:moveTo>
                    <a:pt x="500" y="0"/>
                  </a:moveTo>
                  <a:cubicBezTo>
                    <a:pt x="453" y="0"/>
                    <a:pt x="401" y="16"/>
                    <a:pt x="345" y="48"/>
                  </a:cubicBezTo>
                  <a:cubicBezTo>
                    <a:pt x="155" y="158"/>
                    <a:pt x="0" y="425"/>
                    <a:pt x="0" y="642"/>
                  </a:cubicBezTo>
                  <a:cubicBezTo>
                    <a:pt x="0" y="797"/>
                    <a:pt x="78" y="887"/>
                    <a:pt x="191" y="887"/>
                  </a:cubicBezTo>
                  <a:cubicBezTo>
                    <a:pt x="237" y="887"/>
                    <a:pt x="290" y="872"/>
                    <a:pt x="345" y="840"/>
                  </a:cubicBezTo>
                  <a:cubicBezTo>
                    <a:pt x="535" y="729"/>
                    <a:pt x="689" y="463"/>
                    <a:pt x="689" y="245"/>
                  </a:cubicBezTo>
                  <a:cubicBezTo>
                    <a:pt x="689" y="90"/>
                    <a:pt x="612" y="0"/>
                    <a:pt x="5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5"/>
            <p:cNvSpPr/>
            <p:nvPr/>
          </p:nvSpPr>
          <p:spPr>
            <a:xfrm>
              <a:off x="4854350" y="2074175"/>
              <a:ext cx="17250" cy="22175"/>
            </a:xfrm>
            <a:custGeom>
              <a:avLst/>
              <a:gdLst/>
              <a:ahLst/>
              <a:cxnLst/>
              <a:rect l="l" t="t" r="r" b="b"/>
              <a:pathLst>
                <a:path w="690" h="887" extrusionOk="0">
                  <a:moveTo>
                    <a:pt x="499" y="0"/>
                  </a:moveTo>
                  <a:cubicBezTo>
                    <a:pt x="452" y="0"/>
                    <a:pt x="400" y="16"/>
                    <a:pt x="344" y="48"/>
                  </a:cubicBezTo>
                  <a:cubicBezTo>
                    <a:pt x="154" y="158"/>
                    <a:pt x="0" y="425"/>
                    <a:pt x="0" y="642"/>
                  </a:cubicBezTo>
                  <a:cubicBezTo>
                    <a:pt x="0" y="797"/>
                    <a:pt x="77" y="887"/>
                    <a:pt x="190" y="887"/>
                  </a:cubicBezTo>
                  <a:cubicBezTo>
                    <a:pt x="236" y="887"/>
                    <a:pt x="289" y="872"/>
                    <a:pt x="344" y="840"/>
                  </a:cubicBezTo>
                  <a:cubicBezTo>
                    <a:pt x="534" y="729"/>
                    <a:pt x="689" y="463"/>
                    <a:pt x="689" y="245"/>
                  </a:cubicBezTo>
                  <a:cubicBezTo>
                    <a:pt x="689" y="90"/>
                    <a:pt x="611" y="0"/>
                    <a:pt x="4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
            <p:cNvSpPr/>
            <p:nvPr/>
          </p:nvSpPr>
          <p:spPr>
            <a:xfrm>
              <a:off x="4849775" y="2036000"/>
              <a:ext cx="25325" cy="32525"/>
            </a:xfrm>
            <a:custGeom>
              <a:avLst/>
              <a:gdLst/>
              <a:ahLst/>
              <a:cxnLst/>
              <a:rect l="l" t="t" r="r" b="b"/>
              <a:pathLst>
                <a:path w="1013" h="1301" extrusionOk="0">
                  <a:moveTo>
                    <a:pt x="734" y="0"/>
                  </a:moveTo>
                  <a:cubicBezTo>
                    <a:pt x="666" y="0"/>
                    <a:pt x="589" y="23"/>
                    <a:pt x="507" y="70"/>
                  </a:cubicBezTo>
                  <a:cubicBezTo>
                    <a:pt x="227" y="231"/>
                    <a:pt x="1" y="622"/>
                    <a:pt x="1" y="943"/>
                  </a:cubicBezTo>
                  <a:cubicBezTo>
                    <a:pt x="1" y="1169"/>
                    <a:pt x="115" y="1300"/>
                    <a:pt x="280" y="1300"/>
                  </a:cubicBezTo>
                  <a:cubicBezTo>
                    <a:pt x="349" y="1300"/>
                    <a:pt x="426" y="1278"/>
                    <a:pt x="507" y="1231"/>
                  </a:cubicBezTo>
                  <a:cubicBezTo>
                    <a:pt x="787" y="1069"/>
                    <a:pt x="1013" y="679"/>
                    <a:pt x="1013" y="358"/>
                  </a:cubicBezTo>
                  <a:cubicBezTo>
                    <a:pt x="1013" y="131"/>
                    <a:pt x="899" y="0"/>
                    <a:pt x="734"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5"/>
            <p:cNvSpPr/>
            <p:nvPr/>
          </p:nvSpPr>
          <p:spPr>
            <a:xfrm>
              <a:off x="4850875" y="2036000"/>
              <a:ext cx="25275" cy="32525"/>
            </a:xfrm>
            <a:custGeom>
              <a:avLst/>
              <a:gdLst/>
              <a:ahLst/>
              <a:cxnLst/>
              <a:rect l="l" t="t" r="r" b="b"/>
              <a:pathLst>
                <a:path w="1011" h="1301" extrusionOk="0">
                  <a:moveTo>
                    <a:pt x="733" y="0"/>
                  </a:moveTo>
                  <a:cubicBezTo>
                    <a:pt x="664" y="0"/>
                    <a:pt x="588" y="23"/>
                    <a:pt x="506" y="70"/>
                  </a:cubicBezTo>
                  <a:cubicBezTo>
                    <a:pt x="226" y="231"/>
                    <a:pt x="0" y="622"/>
                    <a:pt x="0" y="943"/>
                  </a:cubicBezTo>
                  <a:cubicBezTo>
                    <a:pt x="0" y="1169"/>
                    <a:pt x="114" y="1300"/>
                    <a:pt x="279" y="1300"/>
                  </a:cubicBezTo>
                  <a:cubicBezTo>
                    <a:pt x="347" y="1300"/>
                    <a:pt x="425" y="1278"/>
                    <a:pt x="506" y="1231"/>
                  </a:cubicBezTo>
                  <a:cubicBezTo>
                    <a:pt x="785" y="1069"/>
                    <a:pt x="1011" y="679"/>
                    <a:pt x="1011" y="358"/>
                  </a:cubicBezTo>
                  <a:cubicBezTo>
                    <a:pt x="1011" y="131"/>
                    <a:pt x="898" y="0"/>
                    <a:pt x="73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5"/>
            <p:cNvSpPr/>
            <p:nvPr/>
          </p:nvSpPr>
          <p:spPr>
            <a:xfrm>
              <a:off x="4854900" y="2041150"/>
              <a:ext cx="17225" cy="22175"/>
            </a:xfrm>
            <a:custGeom>
              <a:avLst/>
              <a:gdLst/>
              <a:ahLst/>
              <a:cxnLst/>
              <a:rect l="l" t="t" r="r" b="b"/>
              <a:pathLst>
                <a:path w="689" h="887" extrusionOk="0">
                  <a:moveTo>
                    <a:pt x="499" y="1"/>
                  </a:moveTo>
                  <a:cubicBezTo>
                    <a:pt x="453" y="1"/>
                    <a:pt x="401" y="16"/>
                    <a:pt x="345" y="48"/>
                  </a:cubicBezTo>
                  <a:cubicBezTo>
                    <a:pt x="155" y="158"/>
                    <a:pt x="0" y="425"/>
                    <a:pt x="0" y="644"/>
                  </a:cubicBezTo>
                  <a:cubicBezTo>
                    <a:pt x="0" y="798"/>
                    <a:pt x="78" y="887"/>
                    <a:pt x="191" y="887"/>
                  </a:cubicBezTo>
                  <a:cubicBezTo>
                    <a:pt x="237" y="887"/>
                    <a:pt x="290" y="872"/>
                    <a:pt x="345" y="840"/>
                  </a:cubicBezTo>
                  <a:cubicBezTo>
                    <a:pt x="535" y="729"/>
                    <a:pt x="689" y="464"/>
                    <a:pt x="689" y="245"/>
                  </a:cubicBezTo>
                  <a:cubicBezTo>
                    <a:pt x="689" y="90"/>
                    <a:pt x="612" y="1"/>
                    <a:pt x="49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
            <p:cNvSpPr/>
            <p:nvPr/>
          </p:nvSpPr>
          <p:spPr>
            <a:xfrm>
              <a:off x="4854350" y="2041150"/>
              <a:ext cx="17250" cy="22175"/>
            </a:xfrm>
            <a:custGeom>
              <a:avLst/>
              <a:gdLst/>
              <a:ahLst/>
              <a:cxnLst/>
              <a:rect l="l" t="t" r="r" b="b"/>
              <a:pathLst>
                <a:path w="690" h="887" extrusionOk="0">
                  <a:moveTo>
                    <a:pt x="498" y="1"/>
                  </a:moveTo>
                  <a:cubicBezTo>
                    <a:pt x="452" y="1"/>
                    <a:pt x="400" y="16"/>
                    <a:pt x="344" y="48"/>
                  </a:cubicBezTo>
                  <a:cubicBezTo>
                    <a:pt x="154" y="158"/>
                    <a:pt x="0" y="425"/>
                    <a:pt x="0" y="644"/>
                  </a:cubicBezTo>
                  <a:cubicBezTo>
                    <a:pt x="0" y="798"/>
                    <a:pt x="77" y="887"/>
                    <a:pt x="190" y="887"/>
                  </a:cubicBezTo>
                  <a:cubicBezTo>
                    <a:pt x="236" y="887"/>
                    <a:pt x="289" y="872"/>
                    <a:pt x="344" y="840"/>
                  </a:cubicBezTo>
                  <a:cubicBezTo>
                    <a:pt x="534" y="729"/>
                    <a:pt x="689" y="464"/>
                    <a:pt x="689" y="245"/>
                  </a:cubicBezTo>
                  <a:cubicBezTo>
                    <a:pt x="689" y="90"/>
                    <a:pt x="611" y="1"/>
                    <a:pt x="4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
            <p:cNvSpPr/>
            <p:nvPr/>
          </p:nvSpPr>
          <p:spPr>
            <a:xfrm>
              <a:off x="4903800" y="2119150"/>
              <a:ext cx="19950" cy="11550"/>
            </a:xfrm>
            <a:custGeom>
              <a:avLst/>
              <a:gdLst/>
              <a:ahLst/>
              <a:cxnLst/>
              <a:rect l="l" t="t" r="r" b="b"/>
              <a:pathLst>
                <a:path w="798" h="462" extrusionOk="0">
                  <a:moveTo>
                    <a:pt x="399" y="0"/>
                  </a:moveTo>
                  <a:lnTo>
                    <a:pt x="0" y="231"/>
                  </a:lnTo>
                  <a:lnTo>
                    <a:pt x="399" y="462"/>
                  </a:lnTo>
                  <a:lnTo>
                    <a:pt x="798" y="231"/>
                  </a:lnTo>
                  <a:lnTo>
                    <a:pt x="3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5"/>
            <p:cNvSpPr/>
            <p:nvPr/>
          </p:nvSpPr>
          <p:spPr>
            <a:xfrm>
              <a:off x="4906250" y="2122050"/>
              <a:ext cx="15000" cy="8650"/>
            </a:xfrm>
            <a:custGeom>
              <a:avLst/>
              <a:gdLst/>
              <a:ahLst/>
              <a:cxnLst/>
              <a:rect l="l" t="t" r="r" b="b"/>
              <a:pathLst>
                <a:path w="600" h="346" extrusionOk="0">
                  <a:moveTo>
                    <a:pt x="301" y="0"/>
                  </a:moveTo>
                  <a:lnTo>
                    <a:pt x="1" y="173"/>
                  </a:lnTo>
                  <a:lnTo>
                    <a:pt x="301" y="346"/>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5"/>
            <p:cNvSpPr/>
            <p:nvPr/>
          </p:nvSpPr>
          <p:spPr>
            <a:xfrm>
              <a:off x="4903800" y="2124925"/>
              <a:ext cx="10000" cy="17300"/>
            </a:xfrm>
            <a:custGeom>
              <a:avLst/>
              <a:gdLst/>
              <a:ahLst/>
              <a:cxnLst/>
              <a:rect l="l" t="t" r="r" b="b"/>
              <a:pathLst>
                <a:path w="400" h="692" extrusionOk="0">
                  <a:moveTo>
                    <a:pt x="0" y="0"/>
                  </a:moveTo>
                  <a:lnTo>
                    <a:pt x="0" y="461"/>
                  </a:lnTo>
                  <a:lnTo>
                    <a:pt x="399" y="692"/>
                  </a:lnTo>
                  <a:lnTo>
                    <a:pt x="399" y="23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
            <p:cNvSpPr/>
            <p:nvPr/>
          </p:nvSpPr>
          <p:spPr>
            <a:xfrm>
              <a:off x="4913775" y="2124925"/>
              <a:ext cx="9975" cy="17300"/>
            </a:xfrm>
            <a:custGeom>
              <a:avLst/>
              <a:gdLst/>
              <a:ahLst/>
              <a:cxnLst/>
              <a:rect l="l" t="t" r="r" b="b"/>
              <a:pathLst>
                <a:path w="399" h="692" extrusionOk="0">
                  <a:moveTo>
                    <a:pt x="399" y="0"/>
                  </a:moveTo>
                  <a:lnTo>
                    <a:pt x="0" y="231"/>
                  </a:lnTo>
                  <a:lnTo>
                    <a:pt x="0" y="692"/>
                  </a:lnTo>
                  <a:lnTo>
                    <a:pt x="399" y="461"/>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5"/>
            <p:cNvSpPr/>
            <p:nvPr/>
          </p:nvSpPr>
          <p:spPr>
            <a:xfrm>
              <a:off x="4903350" y="2118725"/>
              <a:ext cx="20800" cy="12400"/>
            </a:xfrm>
            <a:custGeom>
              <a:avLst/>
              <a:gdLst/>
              <a:ahLst/>
              <a:cxnLst/>
              <a:rect l="l" t="t" r="r" b="b"/>
              <a:pathLst>
                <a:path w="832" h="496" extrusionOk="0">
                  <a:moveTo>
                    <a:pt x="417" y="38"/>
                  </a:moveTo>
                  <a:lnTo>
                    <a:pt x="783" y="248"/>
                  </a:lnTo>
                  <a:lnTo>
                    <a:pt x="417" y="460"/>
                  </a:lnTo>
                  <a:lnTo>
                    <a:pt x="50" y="248"/>
                  </a:lnTo>
                  <a:lnTo>
                    <a:pt x="417" y="38"/>
                  </a:lnTo>
                  <a:close/>
                  <a:moveTo>
                    <a:pt x="417" y="1"/>
                  </a:moveTo>
                  <a:cubicBezTo>
                    <a:pt x="414" y="1"/>
                    <a:pt x="411" y="2"/>
                    <a:pt x="408" y="3"/>
                  </a:cubicBezTo>
                  <a:lnTo>
                    <a:pt x="10" y="234"/>
                  </a:lnTo>
                  <a:cubicBezTo>
                    <a:pt x="4" y="236"/>
                    <a:pt x="1" y="242"/>
                    <a:pt x="1" y="248"/>
                  </a:cubicBezTo>
                  <a:cubicBezTo>
                    <a:pt x="1" y="254"/>
                    <a:pt x="4" y="260"/>
                    <a:pt x="10" y="263"/>
                  </a:cubicBezTo>
                  <a:lnTo>
                    <a:pt x="408" y="493"/>
                  </a:lnTo>
                  <a:cubicBezTo>
                    <a:pt x="411" y="495"/>
                    <a:pt x="414" y="496"/>
                    <a:pt x="417" y="496"/>
                  </a:cubicBezTo>
                  <a:cubicBezTo>
                    <a:pt x="420" y="496"/>
                    <a:pt x="423" y="495"/>
                    <a:pt x="426" y="493"/>
                  </a:cubicBezTo>
                  <a:lnTo>
                    <a:pt x="825" y="263"/>
                  </a:lnTo>
                  <a:cubicBezTo>
                    <a:pt x="829" y="260"/>
                    <a:pt x="832" y="254"/>
                    <a:pt x="832" y="248"/>
                  </a:cubicBezTo>
                  <a:cubicBezTo>
                    <a:pt x="832" y="242"/>
                    <a:pt x="829" y="236"/>
                    <a:pt x="825" y="234"/>
                  </a:cubicBezTo>
                  <a:lnTo>
                    <a:pt x="426" y="3"/>
                  </a:lnTo>
                  <a:cubicBezTo>
                    <a:pt x="423" y="2"/>
                    <a:pt x="420" y="1"/>
                    <a:pt x="41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5"/>
            <p:cNvSpPr/>
            <p:nvPr/>
          </p:nvSpPr>
          <p:spPr>
            <a:xfrm>
              <a:off x="4913725" y="21156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5"/>
            <p:cNvSpPr/>
            <p:nvPr/>
          </p:nvSpPr>
          <p:spPr>
            <a:xfrm>
              <a:off x="4911450" y="2116000"/>
              <a:ext cx="4075" cy="10325"/>
            </a:xfrm>
            <a:custGeom>
              <a:avLst/>
              <a:gdLst/>
              <a:ahLst/>
              <a:cxnLst/>
              <a:rect l="l" t="t" r="r" b="b"/>
              <a:pathLst>
                <a:path w="163" h="413" extrusionOk="0">
                  <a:moveTo>
                    <a:pt x="80" y="0"/>
                  </a:moveTo>
                  <a:cubicBezTo>
                    <a:pt x="0" y="0"/>
                    <a:pt x="92" y="412"/>
                    <a:pt x="92" y="412"/>
                  </a:cubicBezTo>
                  <a:cubicBezTo>
                    <a:pt x="92" y="412"/>
                    <a:pt x="163" y="6"/>
                    <a:pt x="82"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
            <p:cNvSpPr/>
            <p:nvPr/>
          </p:nvSpPr>
          <p:spPr>
            <a:xfrm>
              <a:off x="4904450" y="2118000"/>
              <a:ext cx="9300" cy="8325"/>
            </a:xfrm>
            <a:custGeom>
              <a:avLst/>
              <a:gdLst/>
              <a:ahLst/>
              <a:cxnLst/>
              <a:rect l="l" t="t" r="r" b="b"/>
              <a:pathLst>
                <a:path w="372" h="333" extrusionOk="0">
                  <a:moveTo>
                    <a:pt x="142" y="1"/>
                  </a:moveTo>
                  <a:cubicBezTo>
                    <a:pt x="137" y="1"/>
                    <a:pt x="132" y="2"/>
                    <a:pt x="127" y="3"/>
                  </a:cubicBezTo>
                  <a:cubicBezTo>
                    <a:pt x="0" y="36"/>
                    <a:pt x="372" y="332"/>
                    <a:pt x="372" y="332"/>
                  </a:cubicBezTo>
                  <a:cubicBezTo>
                    <a:pt x="372" y="332"/>
                    <a:pt x="256" y="1"/>
                    <a:pt x="1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5"/>
            <p:cNvSpPr/>
            <p:nvPr/>
          </p:nvSpPr>
          <p:spPr>
            <a:xfrm>
              <a:off x="4898350" y="2115675"/>
              <a:ext cx="15400" cy="10650"/>
            </a:xfrm>
            <a:custGeom>
              <a:avLst/>
              <a:gdLst/>
              <a:ahLst/>
              <a:cxnLst/>
              <a:rect l="l" t="t" r="r" b="b"/>
              <a:pathLst>
                <a:path w="616" h="426" extrusionOk="0">
                  <a:moveTo>
                    <a:pt x="172" y="1"/>
                  </a:moveTo>
                  <a:cubicBezTo>
                    <a:pt x="167" y="1"/>
                    <a:pt x="163" y="1"/>
                    <a:pt x="159" y="2"/>
                  </a:cubicBezTo>
                  <a:cubicBezTo>
                    <a:pt x="1" y="28"/>
                    <a:pt x="118" y="253"/>
                    <a:pt x="616" y="425"/>
                  </a:cubicBezTo>
                  <a:cubicBezTo>
                    <a:pt x="616" y="425"/>
                    <a:pt x="325" y="1"/>
                    <a:pt x="1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5"/>
            <p:cNvSpPr/>
            <p:nvPr/>
          </p:nvSpPr>
          <p:spPr>
            <a:xfrm>
              <a:off x="4900125" y="2119125"/>
              <a:ext cx="13375" cy="9325"/>
            </a:xfrm>
            <a:custGeom>
              <a:avLst/>
              <a:gdLst/>
              <a:ahLst/>
              <a:cxnLst/>
              <a:rect l="l" t="t" r="r" b="b"/>
              <a:pathLst>
                <a:path w="535" h="373" extrusionOk="0">
                  <a:moveTo>
                    <a:pt x="182" y="0"/>
                  </a:moveTo>
                  <a:cubicBezTo>
                    <a:pt x="162" y="0"/>
                    <a:pt x="143" y="8"/>
                    <a:pt x="127" y="26"/>
                  </a:cubicBezTo>
                  <a:cubicBezTo>
                    <a:pt x="1" y="170"/>
                    <a:pt x="535" y="373"/>
                    <a:pt x="535" y="373"/>
                  </a:cubicBezTo>
                  <a:cubicBezTo>
                    <a:pt x="535" y="373"/>
                    <a:pt x="320" y="0"/>
                    <a:pt x="1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5"/>
            <p:cNvSpPr/>
            <p:nvPr/>
          </p:nvSpPr>
          <p:spPr>
            <a:xfrm>
              <a:off x="4911200" y="2119225"/>
              <a:ext cx="5000" cy="9225"/>
            </a:xfrm>
            <a:custGeom>
              <a:avLst/>
              <a:gdLst/>
              <a:ahLst/>
              <a:cxnLst/>
              <a:rect l="l" t="t" r="r" b="b"/>
              <a:pathLst>
                <a:path w="200" h="369" extrusionOk="0">
                  <a:moveTo>
                    <a:pt x="104" y="0"/>
                  </a:moveTo>
                  <a:cubicBezTo>
                    <a:pt x="104" y="0"/>
                    <a:pt x="103" y="0"/>
                    <a:pt x="102" y="0"/>
                  </a:cubicBezTo>
                  <a:cubicBezTo>
                    <a:pt x="0" y="8"/>
                    <a:pt x="92" y="369"/>
                    <a:pt x="92" y="369"/>
                  </a:cubicBezTo>
                  <a:cubicBezTo>
                    <a:pt x="92" y="369"/>
                    <a:pt x="200" y="0"/>
                    <a:pt x="1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5"/>
            <p:cNvSpPr/>
            <p:nvPr/>
          </p:nvSpPr>
          <p:spPr>
            <a:xfrm>
              <a:off x="4913475" y="2121100"/>
              <a:ext cx="10275" cy="7350"/>
            </a:xfrm>
            <a:custGeom>
              <a:avLst/>
              <a:gdLst/>
              <a:ahLst/>
              <a:cxnLst/>
              <a:rect l="l" t="t" r="r" b="b"/>
              <a:pathLst>
                <a:path w="411" h="294" extrusionOk="0">
                  <a:moveTo>
                    <a:pt x="262" y="0"/>
                  </a:moveTo>
                  <a:cubicBezTo>
                    <a:pt x="133" y="0"/>
                    <a:pt x="1" y="294"/>
                    <a:pt x="1" y="294"/>
                  </a:cubicBezTo>
                  <a:cubicBezTo>
                    <a:pt x="1" y="294"/>
                    <a:pt x="411" y="30"/>
                    <a:pt x="279" y="2"/>
                  </a:cubicBezTo>
                  <a:cubicBezTo>
                    <a:pt x="273" y="1"/>
                    <a:pt x="267"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5"/>
            <p:cNvSpPr/>
            <p:nvPr/>
          </p:nvSpPr>
          <p:spPr>
            <a:xfrm>
              <a:off x="4913475" y="2118725"/>
              <a:ext cx="17125" cy="9725"/>
            </a:xfrm>
            <a:custGeom>
              <a:avLst/>
              <a:gdLst/>
              <a:ahLst/>
              <a:cxnLst/>
              <a:rect l="l" t="t" r="r" b="b"/>
              <a:pathLst>
                <a:path w="685" h="389" extrusionOk="0">
                  <a:moveTo>
                    <a:pt x="509" y="0"/>
                  </a:moveTo>
                  <a:cubicBezTo>
                    <a:pt x="342" y="0"/>
                    <a:pt x="1" y="389"/>
                    <a:pt x="1" y="389"/>
                  </a:cubicBezTo>
                  <a:cubicBezTo>
                    <a:pt x="521" y="226"/>
                    <a:pt x="685" y="25"/>
                    <a:pt x="524" y="2"/>
                  </a:cubicBezTo>
                  <a:cubicBezTo>
                    <a:pt x="519" y="1"/>
                    <a:pt x="514" y="0"/>
                    <a:pt x="50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5"/>
            <p:cNvSpPr/>
            <p:nvPr/>
          </p:nvSpPr>
          <p:spPr>
            <a:xfrm>
              <a:off x="4889975" y="2126650"/>
              <a:ext cx="20000" cy="11525"/>
            </a:xfrm>
            <a:custGeom>
              <a:avLst/>
              <a:gdLst/>
              <a:ahLst/>
              <a:cxnLst/>
              <a:rect l="l" t="t" r="r" b="b"/>
              <a:pathLst>
                <a:path w="800" h="461" extrusionOk="0">
                  <a:moveTo>
                    <a:pt x="401" y="1"/>
                  </a:moveTo>
                  <a:lnTo>
                    <a:pt x="1" y="231"/>
                  </a:lnTo>
                  <a:lnTo>
                    <a:pt x="401" y="460"/>
                  </a:lnTo>
                  <a:lnTo>
                    <a:pt x="800" y="231"/>
                  </a:lnTo>
                  <a:lnTo>
                    <a:pt x="40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5"/>
            <p:cNvSpPr/>
            <p:nvPr/>
          </p:nvSpPr>
          <p:spPr>
            <a:xfrm>
              <a:off x="4892475" y="2129525"/>
              <a:ext cx="15000" cy="8650"/>
            </a:xfrm>
            <a:custGeom>
              <a:avLst/>
              <a:gdLst/>
              <a:ahLst/>
              <a:cxnLst/>
              <a:rect l="l" t="t" r="r" b="b"/>
              <a:pathLst>
                <a:path w="600" h="346" extrusionOk="0">
                  <a:moveTo>
                    <a:pt x="301" y="0"/>
                  </a:moveTo>
                  <a:lnTo>
                    <a:pt x="1" y="173"/>
                  </a:lnTo>
                  <a:lnTo>
                    <a:pt x="301" y="345"/>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5"/>
            <p:cNvSpPr/>
            <p:nvPr/>
          </p:nvSpPr>
          <p:spPr>
            <a:xfrm>
              <a:off x="4889975" y="2132425"/>
              <a:ext cx="10050" cy="17275"/>
            </a:xfrm>
            <a:custGeom>
              <a:avLst/>
              <a:gdLst/>
              <a:ahLst/>
              <a:cxnLst/>
              <a:rect l="l" t="t" r="r" b="b"/>
              <a:pathLst>
                <a:path w="402" h="691" extrusionOk="0">
                  <a:moveTo>
                    <a:pt x="1" y="0"/>
                  </a:moveTo>
                  <a:lnTo>
                    <a:pt x="1" y="460"/>
                  </a:lnTo>
                  <a:lnTo>
                    <a:pt x="401" y="690"/>
                  </a:lnTo>
                  <a:lnTo>
                    <a:pt x="401" y="229"/>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5"/>
            <p:cNvSpPr/>
            <p:nvPr/>
          </p:nvSpPr>
          <p:spPr>
            <a:xfrm>
              <a:off x="4900000" y="2132425"/>
              <a:ext cx="9975" cy="17275"/>
            </a:xfrm>
            <a:custGeom>
              <a:avLst/>
              <a:gdLst/>
              <a:ahLst/>
              <a:cxnLst/>
              <a:rect l="l" t="t" r="r" b="b"/>
              <a:pathLst>
                <a:path w="399" h="691" extrusionOk="0">
                  <a:moveTo>
                    <a:pt x="399" y="0"/>
                  </a:moveTo>
                  <a:lnTo>
                    <a:pt x="0" y="229"/>
                  </a:lnTo>
                  <a:lnTo>
                    <a:pt x="0" y="690"/>
                  </a:lnTo>
                  <a:lnTo>
                    <a:pt x="399" y="460"/>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5"/>
            <p:cNvSpPr/>
            <p:nvPr/>
          </p:nvSpPr>
          <p:spPr>
            <a:xfrm>
              <a:off x="4889525" y="2126225"/>
              <a:ext cx="20925" cy="12375"/>
            </a:xfrm>
            <a:custGeom>
              <a:avLst/>
              <a:gdLst/>
              <a:ahLst/>
              <a:cxnLst/>
              <a:rect l="l" t="t" r="r" b="b"/>
              <a:pathLst>
                <a:path w="837" h="495" extrusionOk="0">
                  <a:moveTo>
                    <a:pt x="419" y="36"/>
                  </a:moveTo>
                  <a:lnTo>
                    <a:pt x="785" y="248"/>
                  </a:lnTo>
                  <a:lnTo>
                    <a:pt x="419" y="458"/>
                  </a:lnTo>
                  <a:lnTo>
                    <a:pt x="54" y="248"/>
                  </a:lnTo>
                  <a:lnTo>
                    <a:pt x="419" y="36"/>
                  </a:lnTo>
                  <a:close/>
                  <a:moveTo>
                    <a:pt x="419" y="1"/>
                  </a:moveTo>
                  <a:cubicBezTo>
                    <a:pt x="416" y="1"/>
                    <a:pt x="413" y="2"/>
                    <a:pt x="410" y="3"/>
                  </a:cubicBezTo>
                  <a:lnTo>
                    <a:pt x="12" y="234"/>
                  </a:lnTo>
                  <a:cubicBezTo>
                    <a:pt x="0" y="240"/>
                    <a:pt x="0" y="255"/>
                    <a:pt x="12" y="263"/>
                  </a:cubicBezTo>
                  <a:lnTo>
                    <a:pt x="410" y="492"/>
                  </a:lnTo>
                  <a:cubicBezTo>
                    <a:pt x="413" y="493"/>
                    <a:pt x="416" y="495"/>
                    <a:pt x="419" y="495"/>
                  </a:cubicBezTo>
                  <a:cubicBezTo>
                    <a:pt x="422" y="495"/>
                    <a:pt x="425" y="493"/>
                    <a:pt x="428" y="492"/>
                  </a:cubicBezTo>
                  <a:lnTo>
                    <a:pt x="827" y="263"/>
                  </a:lnTo>
                  <a:cubicBezTo>
                    <a:pt x="837" y="255"/>
                    <a:pt x="837" y="240"/>
                    <a:pt x="827" y="234"/>
                  </a:cubicBezTo>
                  <a:lnTo>
                    <a:pt x="428" y="3"/>
                  </a:lnTo>
                  <a:cubicBezTo>
                    <a:pt x="425" y="2"/>
                    <a:pt x="422" y="1"/>
                    <a:pt x="4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5"/>
            <p:cNvSpPr/>
            <p:nvPr/>
          </p:nvSpPr>
          <p:spPr>
            <a:xfrm>
              <a:off x="4899950" y="21231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5"/>
            <p:cNvSpPr/>
            <p:nvPr/>
          </p:nvSpPr>
          <p:spPr>
            <a:xfrm>
              <a:off x="4897650" y="2123475"/>
              <a:ext cx="4100" cy="10350"/>
            </a:xfrm>
            <a:custGeom>
              <a:avLst/>
              <a:gdLst/>
              <a:ahLst/>
              <a:cxnLst/>
              <a:rect l="l" t="t" r="r" b="b"/>
              <a:pathLst>
                <a:path w="164" h="414" extrusionOk="0">
                  <a:moveTo>
                    <a:pt x="80" y="0"/>
                  </a:moveTo>
                  <a:cubicBezTo>
                    <a:pt x="1" y="0"/>
                    <a:pt x="93" y="413"/>
                    <a:pt x="93" y="413"/>
                  </a:cubicBezTo>
                  <a:cubicBezTo>
                    <a:pt x="93" y="413"/>
                    <a:pt x="164" y="6"/>
                    <a:pt x="81"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5"/>
            <p:cNvSpPr/>
            <p:nvPr/>
          </p:nvSpPr>
          <p:spPr>
            <a:xfrm>
              <a:off x="4890675" y="2125475"/>
              <a:ext cx="9300" cy="8350"/>
            </a:xfrm>
            <a:custGeom>
              <a:avLst/>
              <a:gdLst/>
              <a:ahLst/>
              <a:cxnLst/>
              <a:rect l="l" t="t" r="r" b="b"/>
              <a:pathLst>
                <a:path w="372" h="334" extrusionOk="0">
                  <a:moveTo>
                    <a:pt x="140" y="1"/>
                  </a:moveTo>
                  <a:cubicBezTo>
                    <a:pt x="135" y="1"/>
                    <a:pt x="130" y="1"/>
                    <a:pt x="125" y="3"/>
                  </a:cubicBezTo>
                  <a:cubicBezTo>
                    <a:pt x="0" y="37"/>
                    <a:pt x="372" y="333"/>
                    <a:pt x="372" y="333"/>
                  </a:cubicBezTo>
                  <a:cubicBezTo>
                    <a:pt x="372" y="333"/>
                    <a:pt x="256" y="1"/>
                    <a:pt x="14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5"/>
            <p:cNvSpPr/>
            <p:nvPr/>
          </p:nvSpPr>
          <p:spPr>
            <a:xfrm>
              <a:off x="4884575" y="2123150"/>
              <a:ext cx="15400" cy="10675"/>
            </a:xfrm>
            <a:custGeom>
              <a:avLst/>
              <a:gdLst/>
              <a:ahLst/>
              <a:cxnLst/>
              <a:rect l="l" t="t" r="r" b="b"/>
              <a:pathLst>
                <a:path w="616" h="427" extrusionOk="0">
                  <a:moveTo>
                    <a:pt x="172" y="0"/>
                  </a:moveTo>
                  <a:cubicBezTo>
                    <a:pt x="167" y="0"/>
                    <a:pt x="163" y="1"/>
                    <a:pt x="159" y="1"/>
                  </a:cubicBezTo>
                  <a:cubicBezTo>
                    <a:pt x="1" y="28"/>
                    <a:pt x="118" y="252"/>
                    <a:pt x="616" y="426"/>
                  </a:cubicBezTo>
                  <a:cubicBezTo>
                    <a:pt x="616" y="426"/>
                    <a:pt x="324" y="0"/>
                    <a:pt x="17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5"/>
            <p:cNvSpPr/>
            <p:nvPr/>
          </p:nvSpPr>
          <p:spPr>
            <a:xfrm>
              <a:off x="4886350" y="2126600"/>
              <a:ext cx="13375" cy="9325"/>
            </a:xfrm>
            <a:custGeom>
              <a:avLst/>
              <a:gdLst/>
              <a:ahLst/>
              <a:cxnLst/>
              <a:rect l="l" t="t" r="r" b="b"/>
              <a:pathLst>
                <a:path w="535" h="373" extrusionOk="0">
                  <a:moveTo>
                    <a:pt x="182" y="1"/>
                  </a:moveTo>
                  <a:cubicBezTo>
                    <a:pt x="162" y="1"/>
                    <a:pt x="143" y="9"/>
                    <a:pt x="127" y="27"/>
                  </a:cubicBezTo>
                  <a:cubicBezTo>
                    <a:pt x="1" y="169"/>
                    <a:pt x="534" y="372"/>
                    <a:pt x="534" y="372"/>
                  </a:cubicBezTo>
                  <a:cubicBezTo>
                    <a:pt x="534" y="372"/>
                    <a:pt x="321" y="1"/>
                    <a:pt x="1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5"/>
            <p:cNvSpPr/>
            <p:nvPr/>
          </p:nvSpPr>
          <p:spPr>
            <a:xfrm>
              <a:off x="4897425" y="2126675"/>
              <a:ext cx="5000" cy="9250"/>
            </a:xfrm>
            <a:custGeom>
              <a:avLst/>
              <a:gdLst/>
              <a:ahLst/>
              <a:cxnLst/>
              <a:rect l="l" t="t" r="r" b="b"/>
              <a:pathLst>
                <a:path w="200" h="370" extrusionOk="0">
                  <a:moveTo>
                    <a:pt x="104" y="1"/>
                  </a:moveTo>
                  <a:cubicBezTo>
                    <a:pt x="104" y="1"/>
                    <a:pt x="103" y="1"/>
                    <a:pt x="102" y="1"/>
                  </a:cubicBezTo>
                  <a:cubicBezTo>
                    <a:pt x="0" y="8"/>
                    <a:pt x="91" y="369"/>
                    <a:pt x="91" y="369"/>
                  </a:cubicBezTo>
                  <a:cubicBezTo>
                    <a:pt x="91" y="369"/>
                    <a:pt x="200" y="1"/>
                    <a:pt x="10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5"/>
            <p:cNvSpPr/>
            <p:nvPr/>
          </p:nvSpPr>
          <p:spPr>
            <a:xfrm>
              <a:off x="4899700" y="2128575"/>
              <a:ext cx="10275" cy="7350"/>
            </a:xfrm>
            <a:custGeom>
              <a:avLst/>
              <a:gdLst/>
              <a:ahLst/>
              <a:cxnLst/>
              <a:rect l="l" t="t" r="r" b="b"/>
              <a:pathLst>
                <a:path w="411" h="294" extrusionOk="0">
                  <a:moveTo>
                    <a:pt x="262" y="0"/>
                  </a:moveTo>
                  <a:cubicBezTo>
                    <a:pt x="134" y="0"/>
                    <a:pt x="0" y="293"/>
                    <a:pt x="0" y="293"/>
                  </a:cubicBezTo>
                  <a:cubicBezTo>
                    <a:pt x="0" y="293"/>
                    <a:pt x="411" y="29"/>
                    <a:pt x="279" y="2"/>
                  </a:cubicBezTo>
                  <a:cubicBezTo>
                    <a:pt x="273" y="1"/>
                    <a:pt x="268"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5"/>
            <p:cNvSpPr/>
            <p:nvPr/>
          </p:nvSpPr>
          <p:spPr>
            <a:xfrm>
              <a:off x="4899700" y="2126200"/>
              <a:ext cx="17125" cy="9725"/>
            </a:xfrm>
            <a:custGeom>
              <a:avLst/>
              <a:gdLst/>
              <a:ahLst/>
              <a:cxnLst/>
              <a:rect l="l" t="t" r="r" b="b"/>
              <a:pathLst>
                <a:path w="685" h="389" extrusionOk="0">
                  <a:moveTo>
                    <a:pt x="510" y="0"/>
                  </a:moveTo>
                  <a:cubicBezTo>
                    <a:pt x="343" y="0"/>
                    <a:pt x="0" y="388"/>
                    <a:pt x="0" y="388"/>
                  </a:cubicBezTo>
                  <a:cubicBezTo>
                    <a:pt x="521" y="227"/>
                    <a:pt x="685" y="24"/>
                    <a:pt x="524" y="1"/>
                  </a:cubicBezTo>
                  <a:cubicBezTo>
                    <a:pt x="520" y="1"/>
                    <a:pt x="515" y="0"/>
                    <a:pt x="5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5"/>
            <p:cNvSpPr/>
            <p:nvPr/>
          </p:nvSpPr>
          <p:spPr>
            <a:xfrm>
              <a:off x="5243575" y="2216800"/>
              <a:ext cx="37850" cy="21825"/>
            </a:xfrm>
            <a:custGeom>
              <a:avLst/>
              <a:gdLst/>
              <a:ahLst/>
              <a:cxnLst/>
              <a:rect l="l" t="t" r="r" b="b"/>
              <a:pathLst>
                <a:path w="1514" h="873" extrusionOk="0">
                  <a:moveTo>
                    <a:pt x="760" y="1"/>
                  </a:moveTo>
                  <a:cubicBezTo>
                    <a:pt x="758" y="1"/>
                    <a:pt x="756" y="1"/>
                    <a:pt x="755" y="1"/>
                  </a:cubicBezTo>
                  <a:cubicBezTo>
                    <a:pt x="337" y="4"/>
                    <a:pt x="1" y="200"/>
                    <a:pt x="2" y="442"/>
                  </a:cubicBezTo>
                  <a:cubicBezTo>
                    <a:pt x="4" y="681"/>
                    <a:pt x="338" y="872"/>
                    <a:pt x="750" y="872"/>
                  </a:cubicBezTo>
                  <a:cubicBezTo>
                    <a:pt x="753" y="872"/>
                    <a:pt x="756" y="872"/>
                    <a:pt x="759" y="872"/>
                  </a:cubicBezTo>
                  <a:cubicBezTo>
                    <a:pt x="1177" y="871"/>
                    <a:pt x="1513" y="674"/>
                    <a:pt x="1512" y="433"/>
                  </a:cubicBezTo>
                  <a:cubicBezTo>
                    <a:pt x="1510" y="193"/>
                    <a:pt x="1175"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5"/>
            <p:cNvSpPr/>
            <p:nvPr/>
          </p:nvSpPr>
          <p:spPr>
            <a:xfrm>
              <a:off x="5243650" y="2227650"/>
              <a:ext cx="25" cy="25"/>
            </a:xfrm>
            <a:custGeom>
              <a:avLst/>
              <a:gdLst/>
              <a:ahLst/>
              <a:cxnLst/>
              <a:rect l="l" t="t" r="r" b="b"/>
              <a:pathLst>
                <a:path w="1" h="1" extrusionOk="0">
                  <a:moveTo>
                    <a:pt x="1" y="1"/>
                  </a:move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5"/>
            <p:cNvSpPr/>
            <p:nvPr/>
          </p:nvSpPr>
          <p:spPr>
            <a:xfrm>
              <a:off x="5281400" y="2227650"/>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5"/>
            <p:cNvSpPr/>
            <p:nvPr/>
          </p:nvSpPr>
          <p:spPr>
            <a:xfrm>
              <a:off x="5245900" y="2224875"/>
              <a:ext cx="33275" cy="43200"/>
            </a:xfrm>
            <a:custGeom>
              <a:avLst/>
              <a:gdLst/>
              <a:ahLst/>
              <a:cxnLst/>
              <a:rect l="l" t="t" r="r" b="b"/>
              <a:pathLst>
                <a:path w="1331" h="1728" extrusionOk="0">
                  <a:moveTo>
                    <a:pt x="670" y="0"/>
                  </a:moveTo>
                  <a:cubicBezTo>
                    <a:pt x="506" y="0"/>
                    <a:pt x="342" y="36"/>
                    <a:pt x="217" y="109"/>
                  </a:cubicBezTo>
                  <a:cubicBezTo>
                    <a:pt x="59" y="199"/>
                    <a:pt x="1" y="326"/>
                    <a:pt x="43" y="444"/>
                  </a:cubicBezTo>
                  <a:lnTo>
                    <a:pt x="215" y="1417"/>
                  </a:lnTo>
                  <a:cubicBezTo>
                    <a:pt x="215" y="1496"/>
                    <a:pt x="259" y="1576"/>
                    <a:pt x="346" y="1637"/>
                  </a:cubicBezTo>
                  <a:cubicBezTo>
                    <a:pt x="433" y="1697"/>
                    <a:pt x="548" y="1727"/>
                    <a:pt x="662" y="1727"/>
                  </a:cubicBezTo>
                  <a:cubicBezTo>
                    <a:pt x="778" y="1727"/>
                    <a:pt x="893" y="1697"/>
                    <a:pt x="981" y="1636"/>
                  </a:cubicBezTo>
                  <a:cubicBezTo>
                    <a:pt x="1068" y="1575"/>
                    <a:pt x="1113" y="1495"/>
                    <a:pt x="1113" y="1417"/>
                  </a:cubicBezTo>
                  <a:lnTo>
                    <a:pt x="1286" y="442"/>
                  </a:lnTo>
                  <a:lnTo>
                    <a:pt x="1286" y="442"/>
                  </a:lnTo>
                  <a:cubicBezTo>
                    <a:pt x="1330" y="324"/>
                    <a:pt x="1273" y="198"/>
                    <a:pt x="1116" y="107"/>
                  </a:cubicBezTo>
                  <a:cubicBezTo>
                    <a:pt x="993" y="36"/>
                    <a:pt x="832" y="0"/>
                    <a:pt x="67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5"/>
            <p:cNvSpPr/>
            <p:nvPr/>
          </p:nvSpPr>
          <p:spPr>
            <a:xfrm>
              <a:off x="5244050" y="2229725"/>
              <a:ext cx="37000" cy="38350"/>
            </a:xfrm>
            <a:custGeom>
              <a:avLst/>
              <a:gdLst/>
              <a:ahLst/>
              <a:cxnLst/>
              <a:rect l="l" t="t" r="r" b="b"/>
              <a:pathLst>
                <a:path w="1480" h="1534" extrusionOk="0">
                  <a:moveTo>
                    <a:pt x="1480" y="0"/>
                  </a:moveTo>
                  <a:cubicBezTo>
                    <a:pt x="1451" y="83"/>
                    <a:pt x="1381" y="161"/>
                    <a:pt x="1271" y="225"/>
                  </a:cubicBezTo>
                  <a:cubicBezTo>
                    <a:pt x="1123" y="311"/>
                    <a:pt x="929" y="353"/>
                    <a:pt x="736" y="353"/>
                  </a:cubicBezTo>
                  <a:cubicBezTo>
                    <a:pt x="543" y="353"/>
                    <a:pt x="351" y="311"/>
                    <a:pt x="204" y="226"/>
                  </a:cubicBezTo>
                  <a:cubicBezTo>
                    <a:pt x="96" y="165"/>
                    <a:pt x="30" y="89"/>
                    <a:pt x="1" y="9"/>
                  </a:cubicBezTo>
                  <a:lnTo>
                    <a:pt x="1" y="9"/>
                  </a:lnTo>
                  <a:lnTo>
                    <a:pt x="205" y="1163"/>
                  </a:lnTo>
                  <a:cubicBezTo>
                    <a:pt x="205" y="1259"/>
                    <a:pt x="256" y="1353"/>
                    <a:pt x="360" y="1426"/>
                  </a:cubicBezTo>
                  <a:cubicBezTo>
                    <a:pt x="464" y="1497"/>
                    <a:pt x="600" y="1533"/>
                    <a:pt x="736" y="1533"/>
                  </a:cubicBezTo>
                  <a:cubicBezTo>
                    <a:pt x="873" y="1533"/>
                    <a:pt x="1010" y="1497"/>
                    <a:pt x="1114" y="1424"/>
                  </a:cubicBezTo>
                  <a:cubicBezTo>
                    <a:pt x="1219" y="1352"/>
                    <a:pt x="1271" y="1257"/>
                    <a:pt x="1272" y="1163"/>
                  </a:cubicBezTo>
                  <a:lnTo>
                    <a:pt x="148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5"/>
            <p:cNvSpPr/>
            <p:nvPr/>
          </p:nvSpPr>
          <p:spPr>
            <a:xfrm>
              <a:off x="5242025" y="2215150"/>
              <a:ext cx="41000" cy="25075"/>
            </a:xfrm>
            <a:custGeom>
              <a:avLst/>
              <a:gdLst/>
              <a:ahLst/>
              <a:cxnLst/>
              <a:rect l="l" t="t" r="r" b="b"/>
              <a:pathLst>
                <a:path w="1640" h="1003" extrusionOk="0">
                  <a:moveTo>
                    <a:pt x="825" y="129"/>
                  </a:moveTo>
                  <a:lnTo>
                    <a:pt x="825" y="129"/>
                  </a:lnTo>
                  <a:cubicBezTo>
                    <a:pt x="1015" y="129"/>
                    <a:pt x="1191" y="171"/>
                    <a:pt x="1323" y="248"/>
                  </a:cubicBezTo>
                  <a:cubicBezTo>
                    <a:pt x="1445" y="318"/>
                    <a:pt x="1512" y="406"/>
                    <a:pt x="1512" y="499"/>
                  </a:cubicBezTo>
                  <a:cubicBezTo>
                    <a:pt x="1512" y="592"/>
                    <a:pt x="1443" y="682"/>
                    <a:pt x="1320" y="753"/>
                  </a:cubicBezTo>
                  <a:cubicBezTo>
                    <a:pt x="1187" y="830"/>
                    <a:pt x="1005" y="873"/>
                    <a:pt x="815" y="873"/>
                  </a:cubicBezTo>
                  <a:cubicBezTo>
                    <a:pt x="626" y="873"/>
                    <a:pt x="449" y="831"/>
                    <a:pt x="317" y="754"/>
                  </a:cubicBezTo>
                  <a:cubicBezTo>
                    <a:pt x="196" y="685"/>
                    <a:pt x="130" y="596"/>
                    <a:pt x="130" y="503"/>
                  </a:cubicBezTo>
                  <a:cubicBezTo>
                    <a:pt x="130" y="411"/>
                    <a:pt x="198" y="321"/>
                    <a:pt x="320" y="250"/>
                  </a:cubicBezTo>
                  <a:cubicBezTo>
                    <a:pt x="454" y="173"/>
                    <a:pt x="634" y="129"/>
                    <a:pt x="825" y="129"/>
                  </a:cubicBezTo>
                  <a:close/>
                  <a:moveTo>
                    <a:pt x="826" y="0"/>
                  </a:moveTo>
                  <a:cubicBezTo>
                    <a:pt x="611" y="0"/>
                    <a:pt x="409" y="50"/>
                    <a:pt x="256" y="138"/>
                  </a:cubicBezTo>
                  <a:cubicBezTo>
                    <a:pt x="92" y="234"/>
                    <a:pt x="1" y="364"/>
                    <a:pt x="1" y="503"/>
                  </a:cubicBezTo>
                  <a:cubicBezTo>
                    <a:pt x="1" y="644"/>
                    <a:pt x="89" y="773"/>
                    <a:pt x="253" y="866"/>
                  </a:cubicBezTo>
                  <a:cubicBezTo>
                    <a:pt x="404" y="953"/>
                    <a:pt x="604" y="1002"/>
                    <a:pt x="815" y="1002"/>
                  </a:cubicBezTo>
                  <a:cubicBezTo>
                    <a:pt x="1029" y="1002"/>
                    <a:pt x="1232" y="951"/>
                    <a:pt x="1384" y="864"/>
                  </a:cubicBezTo>
                  <a:cubicBezTo>
                    <a:pt x="1549" y="770"/>
                    <a:pt x="1639" y="638"/>
                    <a:pt x="1639" y="499"/>
                  </a:cubicBezTo>
                  <a:cubicBezTo>
                    <a:pt x="1639" y="358"/>
                    <a:pt x="1551" y="229"/>
                    <a:pt x="1388" y="137"/>
                  </a:cubicBezTo>
                  <a:cubicBezTo>
                    <a:pt x="1237" y="50"/>
                    <a:pt x="1039" y="0"/>
                    <a:pt x="82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5"/>
            <p:cNvSpPr/>
            <p:nvPr/>
          </p:nvSpPr>
          <p:spPr>
            <a:xfrm>
              <a:off x="5257675" y="2135500"/>
              <a:ext cx="3150" cy="96125"/>
            </a:xfrm>
            <a:custGeom>
              <a:avLst/>
              <a:gdLst/>
              <a:ahLst/>
              <a:cxnLst/>
              <a:rect l="l" t="t" r="r" b="b"/>
              <a:pathLst>
                <a:path w="126" h="3845" extrusionOk="0">
                  <a:moveTo>
                    <a:pt x="62" y="0"/>
                  </a:moveTo>
                  <a:lnTo>
                    <a:pt x="1" y="3830"/>
                  </a:lnTo>
                  <a:lnTo>
                    <a:pt x="126" y="3845"/>
                  </a:lnTo>
                  <a:lnTo>
                    <a:pt x="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5"/>
            <p:cNvSpPr/>
            <p:nvPr/>
          </p:nvSpPr>
          <p:spPr>
            <a:xfrm>
              <a:off x="5248700" y="2148525"/>
              <a:ext cx="10525" cy="25825"/>
            </a:xfrm>
            <a:custGeom>
              <a:avLst/>
              <a:gdLst/>
              <a:ahLst/>
              <a:cxnLst/>
              <a:rect l="l" t="t" r="r" b="b"/>
              <a:pathLst>
                <a:path w="421" h="1033" extrusionOk="0">
                  <a:moveTo>
                    <a:pt x="0" y="0"/>
                  </a:moveTo>
                  <a:lnTo>
                    <a:pt x="66" y="461"/>
                  </a:lnTo>
                  <a:lnTo>
                    <a:pt x="421" y="1032"/>
                  </a:lnTo>
                  <a:lnTo>
                    <a:pt x="421" y="892"/>
                  </a:lnTo>
                  <a:lnTo>
                    <a:pt x="111" y="46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5"/>
            <p:cNvSpPr/>
            <p:nvPr/>
          </p:nvSpPr>
          <p:spPr>
            <a:xfrm>
              <a:off x="5259425" y="2144525"/>
              <a:ext cx="10600" cy="16800"/>
            </a:xfrm>
            <a:custGeom>
              <a:avLst/>
              <a:gdLst/>
              <a:ahLst/>
              <a:cxnLst/>
              <a:rect l="l" t="t" r="r" b="b"/>
              <a:pathLst>
                <a:path w="424" h="672" extrusionOk="0">
                  <a:moveTo>
                    <a:pt x="424" y="1"/>
                  </a:moveTo>
                  <a:lnTo>
                    <a:pt x="295" y="436"/>
                  </a:lnTo>
                  <a:lnTo>
                    <a:pt x="1" y="589"/>
                  </a:lnTo>
                  <a:lnTo>
                    <a:pt x="1" y="672"/>
                  </a:lnTo>
                  <a:lnTo>
                    <a:pt x="331" y="467"/>
                  </a:lnTo>
                  <a:lnTo>
                    <a:pt x="4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5"/>
            <p:cNvSpPr/>
            <p:nvPr/>
          </p:nvSpPr>
          <p:spPr>
            <a:xfrm>
              <a:off x="5253400" y="2127900"/>
              <a:ext cx="5825" cy="7625"/>
            </a:xfrm>
            <a:custGeom>
              <a:avLst/>
              <a:gdLst/>
              <a:ahLst/>
              <a:cxnLst/>
              <a:rect l="l" t="t" r="r" b="b"/>
              <a:pathLst>
                <a:path w="233" h="305" extrusionOk="0">
                  <a:moveTo>
                    <a:pt x="141" y="1"/>
                  </a:moveTo>
                  <a:cubicBezTo>
                    <a:pt x="131" y="1"/>
                    <a:pt x="120" y="5"/>
                    <a:pt x="108" y="16"/>
                  </a:cubicBezTo>
                  <a:cubicBezTo>
                    <a:pt x="1" y="113"/>
                    <a:pt x="233" y="304"/>
                    <a:pt x="233" y="304"/>
                  </a:cubicBezTo>
                  <a:cubicBezTo>
                    <a:pt x="233" y="304"/>
                    <a:pt x="219" y="1"/>
                    <a:pt x="14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5"/>
            <p:cNvSpPr/>
            <p:nvPr/>
          </p:nvSpPr>
          <p:spPr>
            <a:xfrm>
              <a:off x="5259200" y="2127800"/>
              <a:ext cx="10300" cy="7725"/>
            </a:xfrm>
            <a:custGeom>
              <a:avLst/>
              <a:gdLst/>
              <a:ahLst/>
              <a:cxnLst/>
              <a:rect l="l" t="t" r="r" b="b"/>
              <a:pathLst>
                <a:path w="412" h="309" extrusionOk="0">
                  <a:moveTo>
                    <a:pt x="242" y="0"/>
                  </a:moveTo>
                  <a:cubicBezTo>
                    <a:pt x="108" y="0"/>
                    <a:pt x="1" y="308"/>
                    <a:pt x="1" y="308"/>
                  </a:cubicBezTo>
                  <a:cubicBezTo>
                    <a:pt x="1" y="308"/>
                    <a:pt x="411" y="47"/>
                    <a:pt x="266" y="4"/>
                  </a:cubicBezTo>
                  <a:cubicBezTo>
                    <a:pt x="258" y="2"/>
                    <a:pt x="250" y="0"/>
                    <a:pt x="2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5"/>
            <p:cNvSpPr/>
            <p:nvPr/>
          </p:nvSpPr>
          <p:spPr>
            <a:xfrm>
              <a:off x="5249600" y="2128300"/>
              <a:ext cx="9625" cy="7225"/>
            </a:xfrm>
            <a:custGeom>
              <a:avLst/>
              <a:gdLst/>
              <a:ahLst/>
              <a:cxnLst/>
              <a:rect l="l" t="t" r="r" b="b"/>
              <a:pathLst>
                <a:path w="385" h="289" extrusionOk="0">
                  <a:moveTo>
                    <a:pt x="83" y="0"/>
                  </a:moveTo>
                  <a:cubicBezTo>
                    <a:pt x="69" y="0"/>
                    <a:pt x="58" y="7"/>
                    <a:pt x="51" y="23"/>
                  </a:cubicBezTo>
                  <a:cubicBezTo>
                    <a:pt x="1" y="143"/>
                    <a:pt x="385" y="288"/>
                    <a:pt x="385" y="288"/>
                  </a:cubicBezTo>
                  <a:cubicBezTo>
                    <a:pt x="385" y="288"/>
                    <a:pt x="174" y="0"/>
                    <a:pt x="8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5"/>
            <p:cNvSpPr/>
            <p:nvPr/>
          </p:nvSpPr>
          <p:spPr>
            <a:xfrm>
              <a:off x="5259275" y="2132425"/>
              <a:ext cx="5875" cy="7625"/>
            </a:xfrm>
            <a:custGeom>
              <a:avLst/>
              <a:gdLst/>
              <a:ahLst/>
              <a:cxnLst/>
              <a:rect l="l" t="t" r="r" b="b"/>
              <a:pathLst>
                <a:path w="235" h="305" extrusionOk="0">
                  <a:moveTo>
                    <a:pt x="93" y="0"/>
                  </a:moveTo>
                  <a:cubicBezTo>
                    <a:pt x="14" y="0"/>
                    <a:pt x="1" y="305"/>
                    <a:pt x="1" y="305"/>
                  </a:cubicBezTo>
                  <a:cubicBezTo>
                    <a:pt x="1" y="305"/>
                    <a:pt x="234" y="112"/>
                    <a:pt x="125" y="16"/>
                  </a:cubicBezTo>
                  <a:cubicBezTo>
                    <a:pt x="113" y="5"/>
                    <a:pt x="103" y="0"/>
                    <a:pt x="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5"/>
            <p:cNvSpPr/>
            <p:nvPr/>
          </p:nvSpPr>
          <p:spPr>
            <a:xfrm>
              <a:off x="5249025" y="2132325"/>
              <a:ext cx="10275" cy="7725"/>
            </a:xfrm>
            <a:custGeom>
              <a:avLst/>
              <a:gdLst/>
              <a:ahLst/>
              <a:cxnLst/>
              <a:rect l="l" t="t" r="r" b="b"/>
              <a:pathLst>
                <a:path w="411" h="309" extrusionOk="0">
                  <a:moveTo>
                    <a:pt x="170" y="1"/>
                  </a:moveTo>
                  <a:cubicBezTo>
                    <a:pt x="162" y="1"/>
                    <a:pt x="154" y="2"/>
                    <a:pt x="145" y="4"/>
                  </a:cubicBezTo>
                  <a:cubicBezTo>
                    <a:pt x="0" y="48"/>
                    <a:pt x="411" y="309"/>
                    <a:pt x="411" y="309"/>
                  </a:cubicBezTo>
                  <a:cubicBezTo>
                    <a:pt x="411" y="309"/>
                    <a:pt x="304" y="1"/>
                    <a:pt x="17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5"/>
            <p:cNvSpPr/>
            <p:nvPr/>
          </p:nvSpPr>
          <p:spPr>
            <a:xfrm>
              <a:off x="5259275" y="2132825"/>
              <a:ext cx="9675" cy="7225"/>
            </a:xfrm>
            <a:custGeom>
              <a:avLst/>
              <a:gdLst/>
              <a:ahLst/>
              <a:cxnLst/>
              <a:rect l="l" t="t" r="r" b="b"/>
              <a:pathLst>
                <a:path w="387" h="289" extrusionOk="0">
                  <a:moveTo>
                    <a:pt x="302" y="1"/>
                  </a:moveTo>
                  <a:cubicBezTo>
                    <a:pt x="212" y="1"/>
                    <a:pt x="1" y="289"/>
                    <a:pt x="1" y="289"/>
                  </a:cubicBezTo>
                  <a:cubicBezTo>
                    <a:pt x="1" y="289"/>
                    <a:pt x="386" y="144"/>
                    <a:pt x="334" y="23"/>
                  </a:cubicBezTo>
                  <a:cubicBezTo>
                    <a:pt x="327" y="7"/>
                    <a:pt x="316" y="1"/>
                    <a:pt x="30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5"/>
            <p:cNvSpPr/>
            <p:nvPr/>
          </p:nvSpPr>
          <p:spPr>
            <a:xfrm>
              <a:off x="5243150" y="2142625"/>
              <a:ext cx="5525" cy="5925"/>
            </a:xfrm>
            <a:custGeom>
              <a:avLst/>
              <a:gdLst/>
              <a:ahLst/>
              <a:cxnLst/>
              <a:rect l="l" t="t" r="r" b="b"/>
              <a:pathLst>
                <a:path w="221" h="237" extrusionOk="0">
                  <a:moveTo>
                    <a:pt x="103" y="1"/>
                  </a:moveTo>
                  <a:cubicBezTo>
                    <a:pt x="94" y="1"/>
                    <a:pt x="84" y="6"/>
                    <a:pt x="74" y="19"/>
                  </a:cubicBezTo>
                  <a:cubicBezTo>
                    <a:pt x="0" y="114"/>
                    <a:pt x="221" y="236"/>
                    <a:pt x="221" y="236"/>
                  </a:cubicBezTo>
                  <a:cubicBezTo>
                    <a:pt x="221" y="236"/>
                    <a:pt x="166"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5"/>
            <p:cNvSpPr/>
            <p:nvPr/>
          </p:nvSpPr>
          <p:spPr>
            <a:xfrm>
              <a:off x="5248650" y="2141250"/>
              <a:ext cx="7475" cy="7300"/>
            </a:xfrm>
            <a:custGeom>
              <a:avLst/>
              <a:gdLst/>
              <a:ahLst/>
              <a:cxnLst/>
              <a:rect l="l" t="t" r="r" b="b"/>
              <a:pathLst>
                <a:path w="299" h="292" extrusionOk="0">
                  <a:moveTo>
                    <a:pt x="165" y="1"/>
                  </a:moveTo>
                  <a:cubicBezTo>
                    <a:pt x="46" y="1"/>
                    <a:pt x="1" y="291"/>
                    <a:pt x="1" y="291"/>
                  </a:cubicBezTo>
                  <a:cubicBezTo>
                    <a:pt x="1" y="291"/>
                    <a:pt x="298" y="14"/>
                    <a:pt x="172" y="1"/>
                  </a:cubicBezTo>
                  <a:cubicBezTo>
                    <a:pt x="170" y="1"/>
                    <a:pt x="167" y="1"/>
                    <a:pt x="1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
            <p:cNvSpPr/>
            <p:nvPr/>
          </p:nvSpPr>
          <p:spPr>
            <a:xfrm>
              <a:off x="5240225" y="2143725"/>
              <a:ext cx="8450" cy="4825"/>
            </a:xfrm>
            <a:custGeom>
              <a:avLst/>
              <a:gdLst/>
              <a:ahLst/>
              <a:cxnLst/>
              <a:rect l="l" t="t" r="r" b="b"/>
              <a:pathLst>
                <a:path w="338" h="193" extrusionOk="0">
                  <a:moveTo>
                    <a:pt x="55" y="1"/>
                  </a:moveTo>
                  <a:cubicBezTo>
                    <a:pt x="40" y="1"/>
                    <a:pt x="29" y="8"/>
                    <a:pt x="25" y="25"/>
                  </a:cubicBezTo>
                  <a:cubicBezTo>
                    <a:pt x="0" y="131"/>
                    <a:pt x="338" y="192"/>
                    <a:pt x="338" y="192"/>
                  </a:cubicBezTo>
                  <a:cubicBezTo>
                    <a:pt x="338" y="192"/>
                    <a:pt x="136" y="1"/>
                    <a:pt x="5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
            <p:cNvSpPr/>
            <p:nvPr/>
          </p:nvSpPr>
          <p:spPr>
            <a:xfrm>
              <a:off x="5248475" y="2145625"/>
              <a:ext cx="5025" cy="6600"/>
            </a:xfrm>
            <a:custGeom>
              <a:avLst/>
              <a:gdLst/>
              <a:ahLst/>
              <a:cxnLst/>
              <a:rect l="l" t="t" r="r" b="b"/>
              <a:pathLst>
                <a:path w="201" h="264" extrusionOk="0">
                  <a:moveTo>
                    <a:pt x="72" y="0"/>
                  </a:moveTo>
                  <a:cubicBezTo>
                    <a:pt x="1" y="0"/>
                    <a:pt x="37" y="264"/>
                    <a:pt x="37" y="264"/>
                  </a:cubicBezTo>
                  <a:cubicBezTo>
                    <a:pt x="37" y="264"/>
                    <a:pt x="201" y="71"/>
                    <a:pt x="96" y="9"/>
                  </a:cubicBezTo>
                  <a:cubicBezTo>
                    <a:pt x="87" y="3"/>
                    <a:pt x="79" y="0"/>
                    <a:pt x="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5"/>
            <p:cNvSpPr/>
            <p:nvPr/>
          </p:nvSpPr>
          <p:spPr>
            <a:xfrm>
              <a:off x="5240000" y="2146750"/>
              <a:ext cx="9400" cy="5475"/>
            </a:xfrm>
            <a:custGeom>
              <a:avLst/>
              <a:gdLst/>
              <a:ahLst/>
              <a:cxnLst/>
              <a:rect l="l" t="t" r="r" b="b"/>
              <a:pathLst>
                <a:path w="376" h="219" extrusionOk="0">
                  <a:moveTo>
                    <a:pt x="146" y="1"/>
                  </a:moveTo>
                  <a:cubicBezTo>
                    <a:pt x="135" y="1"/>
                    <a:pt x="124" y="3"/>
                    <a:pt x="113" y="9"/>
                  </a:cubicBezTo>
                  <a:cubicBezTo>
                    <a:pt x="0" y="67"/>
                    <a:pt x="376" y="219"/>
                    <a:pt x="376" y="219"/>
                  </a:cubicBezTo>
                  <a:cubicBezTo>
                    <a:pt x="376" y="219"/>
                    <a:pt x="253" y="1"/>
                    <a:pt x="1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5"/>
            <p:cNvSpPr/>
            <p:nvPr/>
          </p:nvSpPr>
          <p:spPr>
            <a:xfrm>
              <a:off x="5249375" y="2145175"/>
              <a:ext cx="7400" cy="7050"/>
            </a:xfrm>
            <a:custGeom>
              <a:avLst/>
              <a:gdLst/>
              <a:ahLst/>
              <a:cxnLst/>
              <a:rect l="l" t="t" r="r" b="b"/>
              <a:pathLst>
                <a:path w="296" h="282" extrusionOk="0">
                  <a:moveTo>
                    <a:pt x="210" y="0"/>
                  </a:moveTo>
                  <a:cubicBezTo>
                    <a:pt x="137" y="0"/>
                    <a:pt x="1" y="282"/>
                    <a:pt x="1" y="282"/>
                  </a:cubicBezTo>
                  <a:cubicBezTo>
                    <a:pt x="1" y="282"/>
                    <a:pt x="295" y="105"/>
                    <a:pt x="234" y="15"/>
                  </a:cubicBezTo>
                  <a:cubicBezTo>
                    <a:pt x="227" y="5"/>
                    <a:pt x="219" y="0"/>
                    <a:pt x="2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
            <p:cNvSpPr/>
            <p:nvPr/>
          </p:nvSpPr>
          <p:spPr>
            <a:xfrm>
              <a:off x="5266175" y="2137900"/>
              <a:ext cx="5075" cy="6650"/>
            </a:xfrm>
            <a:custGeom>
              <a:avLst/>
              <a:gdLst/>
              <a:ahLst/>
              <a:cxnLst/>
              <a:rect l="l" t="t" r="r" b="b"/>
              <a:pathLst>
                <a:path w="203" h="266" extrusionOk="0">
                  <a:moveTo>
                    <a:pt x="129" y="0"/>
                  </a:moveTo>
                  <a:cubicBezTo>
                    <a:pt x="123" y="0"/>
                    <a:pt x="115" y="3"/>
                    <a:pt x="106" y="7"/>
                  </a:cubicBezTo>
                  <a:cubicBezTo>
                    <a:pt x="0" y="65"/>
                    <a:pt x="154" y="266"/>
                    <a:pt x="154" y="266"/>
                  </a:cubicBezTo>
                  <a:cubicBezTo>
                    <a:pt x="154" y="266"/>
                    <a:pt x="203" y="0"/>
                    <a:pt x="1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
            <p:cNvSpPr/>
            <p:nvPr/>
          </p:nvSpPr>
          <p:spPr>
            <a:xfrm>
              <a:off x="5270000" y="2139350"/>
              <a:ext cx="9525" cy="5200"/>
            </a:xfrm>
            <a:custGeom>
              <a:avLst/>
              <a:gdLst/>
              <a:ahLst/>
              <a:cxnLst/>
              <a:rect l="l" t="t" r="r" b="b"/>
              <a:pathLst>
                <a:path w="381" h="208" extrusionOk="0">
                  <a:moveTo>
                    <a:pt x="236" y="1"/>
                  </a:moveTo>
                  <a:cubicBezTo>
                    <a:pt x="130" y="1"/>
                    <a:pt x="1" y="208"/>
                    <a:pt x="1" y="208"/>
                  </a:cubicBezTo>
                  <a:cubicBezTo>
                    <a:pt x="1" y="208"/>
                    <a:pt x="381" y="73"/>
                    <a:pt x="272" y="10"/>
                  </a:cubicBezTo>
                  <a:cubicBezTo>
                    <a:pt x="260" y="4"/>
                    <a:pt x="248" y="1"/>
                    <a:pt x="23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5"/>
            <p:cNvSpPr/>
            <p:nvPr/>
          </p:nvSpPr>
          <p:spPr>
            <a:xfrm>
              <a:off x="5262875" y="2137225"/>
              <a:ext cx="7150" cy="7325"/>
            </a:xfrm>
            <a:custGeom>
              <a:avLst/>
              <a:gdLst/>
              <a:ahLst/>
              <a:cxnLst/>
              <a:rect l="l" t="t" r="r" b="b"/>
              <a:pathLst>
                <a:path w="286" h="293" extrusionOk="0">
                  <a:moveTo>
                    <a:pt x="89" y="1"/>
                  </a:moveTo>
                  <a:cubicBezTo>
                    <a:pt x="80" y="1"/>
                    <a:pt x="72" y="5"/>
                    <a:pt x="66" y="14"/>
                  </a:cubicBezTo>
                  <a:cubicBezTo>
                    <a:pt x="0" y="101"/>
                    <a:pt x="286" y="293"/>
                    <a:pt x="286" y="293"/>
                  </a:cubicBezTo>
                  <a:cubicBezTo>
                    <a:pt x="286" y="293"/>
                    <a:pt x="161" y="1"/>
                    <a:pt x="8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5"/>
            <p:cNvSpPr/>
            <p:nvPr/>
          </p:nvSpPr>
          <p:spPr>
            <a:xfrm>
              <a:off x="5269175" y="2142425"/>
              <a:ext cx="5675" cy="5775"/>
            </a:xfrm>
            <a:custGeom>
              <a:avLst/>
              <a:gdLst/>
              <a:ahLst/>
              <a:cxnLst/>
              <a:rect l="l" t="t" r="r" b="b"/>
              <a:pathLst>
                <a:path w="227" h="231" extrusionOk="0">
                  <a:moveTo>
                    <a:pt x="128" y="1"/>
                  </a:moveTo>
                  <a:cubicBezTo>
                    <a:pt x="66" y="1"/>
                    <a:pt x="1" y="231"/>
                    <a:pt x="1" y="231"/>
                  </a:cubicBezTo>
                  <a:cubicBezTo>
                    <a:pt x="1" y="231"/>
                    <a:pt x="227" y="119"/>
                    <a:pt x="157" y="21"/>
                  </a:cubicBezTo>
                  <a:cubicBezTo>
                    <a:pt x="148" y="7"/>
                    <a:pt x="138" y="1"/>
                    <a:pt x="1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5"/>
            <p:cNvSpPr/>
            <p:nvPr/>
          </p:nvSpPr>
          <p:spPr>
            <a:xfrm>
              <a:off x="5262100" y="2140750"/>
              <a:ext cx="7100" cy="7450"/>
            </a:xfrm>
            <a:custGeom>
              <a:avLst/>
              <a:gdLst/>
              <a:ahLst/>
              <a:cxnLst/>
              <a:rect l="l" t="t" r="r" b="b"/>
              <a:pathLst>
                <a:path w="284" h="298" extrusionOk="0">
                  <a:moveTo>
                    <a:pt x="131" y="1"/>
                  </a:moveTo>
                  <a:cubicBezTo>
                    <a:pt x="130" y="1"/>
                    <a:pt x="129" y="1"/>
                    <a:pt x="127" y="1"/>
                  </a:cubicBezTo>
                  <a:cubicBezTo>
                    <a:pt x="1" y="8"/>
                    <a:pt x="284" y="298"/>
                    <a:pt x="284" y="298"/>
                  </a:cubicBezTo>
                  <a:cubicBezTo>
                    <a:pt x="284" y="298"/>
                    <a:pt x="254" y="1"/>
                    <a:pt x="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5"/>
            <p:cNvSpPr/>
            <p:nvPr/>
          </p:nvSpPr>
          <p:spPr>
            <a:xfrm>
              <a:off x="5269175" y="2143725"/>
              <a:ext cx="8550" cy="4475"/>
            </a:xfrm>
            <a:custGeom>
              <a:avLst/>
              <a:gdLst/>
              <a:ahLst/>
              <a:cxnLst/>
              <a:rect l="l" t="t" r="r" b="b"/>
              <a:pathLst>
                <a:path w="342" h="179" extrusionOk="0">
                  <a:moveTo>
                    <a:pt x="290" y="1"/>
                  </a:moveTo>
                  <a:cubicBezTo>
                    <a:pt x="208" y="1"/>
                    <a:pt x="1" y="179"/>
                    <a:pt x="1" y="179"/>
                  </a:cubicBezTo>
                  <a:cubicBezTo>
                    <a:pt x="1" y="179"/>
                    <a:pt x="341" y="134"/>
                    <a:pt x="323" y="27"/>
                  </a:cubicBezTo>
                  <a:cubicBezTo>
                    <a:pt x="319" y="8"/>
                    <a:pt x="307" y="1"/>
                    <a:pt x="29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5"/>
            <p:cNvSpPr/>
            <p:nvPr/>
          </p:nvSpPr>
          <p:spPr>
            <a:xfrm>
              <a:off x="5258875" y="2155425"/>
              <a:ext cx="11350" cy="27725"/>
            </a:xfrm>
            <a:custGeom>
              <a:avLst/>
              <a:gdLst/>
              <a:ahLst/>
              <a:cxnLst/>
              <a:rect l="l" t="t" r="r" b="b"/>
              <a:pathLst>
                <a:path w="454" h="1109" extrusionOk="0">
                  <a:moveTo>
                    <a:pt x="453" y="1"/>
                  </a:moveTo>
                  <a:lnTo>
                    <a:pt x="334" y="495"/>
                  </a:lnTo>
                  <a:lnTo>
                    <a:pt x="1" y="958"/>
                  </a:lnTo>
                  <a:lnTo>
                    <a:pt x="1" y="1109"/>
                  </a:lnTo>
                  <a:lnTo>
                    <a:pt x="382" y="495"/>
                  </a:lnTo>
                  <a:lnTo>
                    <a:pt x="4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5"/>
            <p:cNvSpPr/>
            <p:nvPr/>
          </p:nvSpPr>
          <p:spPr>
            <a:xfrm>
              <a:off x="5247325" y="2169250"/>
              <a:ext cx="11375" cy="18000"/>
            </a:xfrm>
            <a:custGeom>
              <a:avLst/>
              <a:gdLst/>
              <a:ahLst/>
              <a:cxnLst/>
              <a:rect l="l" t="t" r="r" b="b"/>
              <a:pathLst>
                <a:path w="455" h="720" extrusionOk="0">
                  <a:moveTo>
                    <a:pt x="0" y="0"/>
                  </a:moveTo>
                  <a:lnTo>
                    <a:pt x="99" y="501"/>
                  </a:lnTo>
                  <a:lnTo>
                    <a:pt x="454" y="720"/>
                  </a:lnTo>
                  <a:lnTo>
                    <a:pt x="454" y="633"/>
                  </a:lnTo>
                  <a:lnTo>
                    <a:pt x="138" y="46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5"/>
            <p:cNvSpPr/>
            <p:nvPr/>
          </p:nvSpPr>
          <p:spPr>
            <a:xfrm>
              <a:off x="5270200" y="2149100"/>
              <a:ext cx="5925" cy="6350"/>
            </a:xfrm>
            <a:custGeom>
              <a:avLst/>
              <a:gdLst/>
              <a:ahLst/>
              <a:cxnLst/>
              <a:rect l="l" t="t" r="r" b="b"/>
              <a:pathLst>
                <a:path w="237" h="254" extrusionOk="0">
                  <a:moveTo>
                    <a:pt x="127" y="1"/>
                  </a:moveTo>
                  <a:cubicBezTo>
                    <a:pt x="60" y="1"/>
                    <a:pt x="0" y="254"/>
                    <a:pt x="0" y="254"/>
                  </a:cubicBezTo>
                  <a:cubicBezTo>
                    <a:pt x="0" y="254"/>
                    <a:pt x="237" y="122"/>
                    <a:pt x="158" y="21"/>
                  </a:cubicBezTo>
                  <a:cubicBezTo>
                    <a:pt x="148" y="7"/>
                    <a:pt x="137"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5"/>
            <p:cNvSpPr/>
            <p:nvPr/>
          </p:nvSpPr>
          <p:spPr>
            <a:xfrm>
              <a:off x="5262250" y="2147675"/>
              <a:ext cx="7975" cy="7775"/>
            </a:xfrm>
            <a:custGeom>
              <a:avLst/>
              <a:gdLst/>
              <a:ahLst/>
              <a:cxnLst/>
              <a:rect l="l" t="t" r="r" b="b"/>
              <a:pathLst>
                <a:path w="319" h="311" extrusionOk="0">
                  <a:moveTo>
                    <a:pt x="143" y="0"/>
                  </a:moveTo>
                  <a:cubicBezTo>
                    <a:pt x="140" y="0"/>
                    <a:pt x="137" y="0"/>
                    <a:pt x="134" y="1"/>
                  </a:cubicBezTo>
                  <a:cubicBezTo>
                    <a:pt x="1" y="14"/>
                    <a:pt x="318" y="311"/>
                    <a:pt x="318" y="311"/>
                  </a:cubicBezTo>
                  <a:cubicBezTo>
                    <a:pt x="318" y="311"/>
                    <a:pt x="271" y="0"/>
                    <a:pt x="14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5"/>
            <p:cNvSpPr/>
            <p:nvPr/>
          </p:nvSpPr>
          <p:spPr>
            <a:xfrm>
              <a:off x="5270200" y="2150300"/>
              <a:ext cx="9075" cy="5150"/>
            </a:xfrm>
            <a:custGeom>
              <a:avLst/>
              <a:gdLst/>
              <a:ahLst/>
              <a:cxnLst/>
              <a:rect l="l" t="t" r="r" b="b"/>
              <a:pathLst>
                <a:path w="363" h="206" extrusionOk="0">
                  <a:moveTo>
                    <a:pt x="304" y="0"/>
                  </a:moveTo>
                  <a:cubicBezTo>
                    <a:pt x="218" y="0"/>
                    <a:pt x="0" y="206"/>
                    <a:pt x="0" y="206"/>
                  </a:cubicBezTo>
                  <a:cubicBezTo>
                    <a:pt x="0" y="206"/>
                    <a:pt x="363" y="141"/>
                    <a:pt x="337" y="26"/>
                  </a:cubicBezTo>
                  <a:cubicBezTo>
                    <a:pt x="332" y="8"/>
                    <a:pt x="321" y="0"/>
                    <a:pt x="3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5"/>
            <p:cNvSpPr/>
            <p:nvPr/>
          </p:nvSpPr>
          <p:spPr>
            <a:xfrm>
              <a:off x="5265050" y="2152325"/>
              <a:ext cx="5375" cy="7125"/>
            </a:xfrm>
            <a:custGeom>
              <a:avLst/>
              <a:gdLst/>
              <a:ahLst/>
              <a:cxnLst/>
              <a:rect l="l" t="t" r="r" b="b"/>
              <a:pathLst>
                <a:path w="215" h="285" extrusionOk="0">
                  <a:moveTo>
                    <a:pt x="137" y="0"/>
                  </a:moveTo>
                  <a:cubicBezTo>
                    <a:pt x="129" y="0"/>
                    <a:pt x="120" y="3"/>
                    <a:pt x="111" y="9"/>
                  </a:cubicBezTo>
                  <a:cubicBezTo>
                    <a:pt x="0" y="77"/>
                    <a:pt x="176" y="285"/>
                    <a:pt x="176" y="285"/>
                  </a:cubicBezTo>
                  <a:cubicBezTo>
                    <a:pt x="176" y="285"/>
                    <a:pt x="214" y="0"/>
                    <a:pt x="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p:nvPr/>
          </p:nvSpPr>
          <p:spPr>
            <a:xfrm>
              <a:off x="5269425" y="2153550"/>
              <a:ext cx="10075" cy="5900"/>
            </a:xfrm>
            <a:custGeom>
              <a:avLst/>
              <a:gdLst/>
              <a:ahLst/>
              <a:cxnLst/>
              <a:rect l="l" t="t" r="r" b="b"/>
              <a:pathLst>
                <a:path w="403" h="236" extrusionOk="0">
                  <a:moveTo>
                    <a:pt x="247" y="1"/>
                  </a:moveTo>
                  <a:cubicBezTo>
                    <a:pt x="132" y="1"/>
                    <a:pt x="1" y="236"/>
                    <a:pt x="1" y="236"/>
                  </a:cubicBezTo>
                  <a:cubicBezTo>
                    <a:pt x="1" y="236"/>
                    <a:pt x="402" y="70"/>
                    <a:pt x="282" y="9"/>
                  </a:cubicBezTo>
                  <a:cubicBezTo>
                    <a:pt x="271" y="3"/>
                    <a:pt x="259" y="1"/>
                    <a:pt x="2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5"/>
            <p:cNvSpPr/>
            <p:nvPr/>
          </p:nvSpPr>
          <p:spPr>
            <a:xfrm>
              <a:off x="5261525" y="2151850"/>
              <a:ext cx="7925" cy="7600"/>
            </a:xfrm>
            <a:custGeom>
              <a:avLst/>
              <a:gdLst/>
              <a:ahLst/>
              <a:cxnLst/>
              <a:rect l="l" t="t" r="r" b="b"/>
              <a:pathLst>
                <a:path w="317" h="304" extrusionOk="0">
                  <a:moveTo>
                    <a:pt x="92" y="1"/>
                  </a:moveTo>
                  <a:cubicBezTo>
                    <a:pt x="82" y="1"/>
                    <a:pt x="73" y="5"/>
                    <a:pt x="66" y="16"/>
                  </a:cubicBezTo>
                  <a:cubicBezTo>
                    <a:pt x="1" y="112"/>
                    <a:pt x="317" y="304"/>
                    <a:pt x="317" y="304"/>
                  </a:cubicBezTo>
                  <a:cubicBezTo>
                    <a:pt x="317" y="304"/>
                    <a:pt x="169" y="1"/>
                    <a:pt x="9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5"/>
            <p:cNvSpPr/>
            <p:nvPr/>
          </p:nvSpPr>
          <p:spPr>
            <a:xfrm>
              <a:off x="5246000" y="2162125"/>
              <a:ext cx="5450" cy="7150"/>
            </a:xfrm>
            <a:custGeom>
              <a:avLst/>
              <a:gdLst/>
              <a:ahLst/>
              <a:cxnLst/>
              <a:rect l="l" t="t" r="r" b="b"/>
              <a:pathLst>
                <a:path w="218" h="286" extrusionOk="0">
                  <a:moveTo>
                    <a:pt x="79" y="1"/>
                  </a:moveTo>
                  <a:cubicBezTo>
                    <a:pt x="1" y="1"/>
                    <a:pt x="53" y="285"/>
                    <a:pt x="53" y="285"/>
                  </a:cubicBezTo>
                  <a:cubicBezTo>
                    <a:pt x="53" y="285"/>
                    <a:pt x="217" y="71"/>
                    <a:pt x="104" y="9"/>
                  </a:cubicBezTo>
                  <a:cubicBezTo>
                    <a:pt x="94" y="3"/>
                    <a:pt x="86"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5"/>
            <p:cNvSpPr/>
            <p:nvPr/>
          </p:nvSpPr>
          <p:spPr>
            <a:xfrm>
              <a:off x="5237050" y="2163700"/>
              <a:ext cx="10300" cy="5575"/>
            </a:xfrm>
            <a:custGeom>
              <a:avLst/>
              <a:gdLst/>
              <a:ahLst/>
              <a:cxnLst/>
              <a:rect l="l" t="t" r="r" b="b"/>
              <a:pathLst>
                <a:path w="412" h="223" extrusionOk="0">
                  <a:moveTo>
                    <a:pt x="158" y="0"/>
                  </a:moveTo>
                  <a:cubicBezTo>
                    <a:pt x="144" y="0"/>
                    <a:pt x="131" y="4"/>
                    <a:pt x="118" y="11"/>
                  </a:cubicBezTo>
                  <a:cubicBezTo>
                    <a:pt x="1" y="77"/>
                    <a:pt x="411" y="222"/>
                    <a:pt x="411" y="222"/>
                  </a:cubicBezTo>
                  <a:cubicBezTo>
                    <a:pt x="411" y="222"/>
                    <a:pt x="271" y="0"/>
                    <a:pt x="15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5"/>
            <p:cNvSpPr/>
            <p:nvPr/>
          </p:nvSpPr>
          <p:spPr>
            <a:xfrm>
              <a:off x="5247325" y="2161425"/>
              <a:ext cx="7675" cy="7850"/>
            </a:xfrm>
            <a:custGeom>
              <a:avLst/>
              <a:gdLst/>
              <a:ahLst/>
              <a:cxnLst/>
              <a:rect l="l" t="t" r="r" b="b"/>
              <a:pathLst>
                <a:path w="307" h="314" extrusionOk="0">
                  <a:moveTo>
                    <a:pt x="211" y="0"/>
                  </a:moveTo>
                  <a:cubicBezTo>
                    <a:pt x="133" y="0"/>
                    <a:pt x="0" y="313"/>
                    <a:pt x="0" y="313"/>
                  </a:cubicBezTo>
                  <a:cubicBezTo>
                    <a:pt x="0" y="313"/>
                    <a:pt x="306" y="108"/>
                    <a:pt x="237" y="15"/>
                  </a:cubicBezTo>
                  <a:cubicBezTo>
                    <a:pt x="229" y="5"/>
                    <a:pt x="221" y="0"/>
                    <a:pt x="21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5"/>
            <p:cNvSpPr/>
            <p:nvPr/>
          </p:nvSpPr>
          <p:spPr>
            <a:xfrm>
              <a:off x="5242125" y="2167000"/>
              <a:ext cx="6100" cy="6200"/>
            </a:xfrm>
            <a:custGeom>
              <a:avLst/>
              <a:gdLst/>
              <a:ahLst/>
              <a:cxnLst/>
              <a:rect l="l" t="t" r="r" b="b"/>
              <a:pathLst>
                <a:path w="244" h="248" extrusionOk="0">
                  <a:moveTo>
                    <a:pt x="107" y="1"/>
                  </a:moveTo>
                  <a:cubicBezTo>
                    <a:pt x="96" y="1"/>
                    <a:pt x="85" y="7"/>
                    <a:pt x="75" y="22"/>
                  </a:cubicBezTo>
                  <a:cubicBezTo>
                    <a:pt x="1" y="128"/>
                    <a:pt x="243" y="247"/>
                    <a:pt x="243" y="247"/>
                  </a:cubicBezTo>
                  <a:cubicBezTo>
                    <a:pt x="243" y="247"/>
                    <a:pt x="173" y="1"/>
                    <a:pt x="10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5"/>
            <p:cNvSpPr/>
            <p:nvPr/>
          </p:nvSpPr>
          <p:spPr>
            <a:xfrm>
              <a:off x="5248200" y="2165175"/>
              <a:ext cx="7625" cy="8025"/>
            </a:xfrm>
            <a:custGeom>
              <a:avLst/>
              <a:gdLst/>
              <a:ahLst/>
              <a:cxnLst/>
              <a:rect l="l" t="t" r="r" b="b"/>
              <a:pathLst>
                <a:path w="305" h="321" extrusionOk="0">
                  <a:moveTo>
                    <a:pt x="164" y="1"/>
                  </a:moveTo>
                  <a:cubicBezTo>
                    <a:pt x="33" y="1"/>
                    <a:pt x="0" y="320"/>
                    <a:pt x="0" y="320"/>
                  </a:cubicBezTo>
                  <a:cubicBezTo>
                    <a:pt x="0" y="320"/>
                    <a:pt x="305" y="8"/>
                    <a:pt x="168" y="1"/>
                  </a:cubicBezTo>
                  <a:cubicBezTo>
                    <a:pt x="167" y="1"/>
                    <a:pt x="165" y="1"/>
                    <a:pt x="16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5"/>
            <p:cNvSpPr/>
            <p:nvPr/>
          </p:nvSpPr>
          <p:spPr>
            <a:xfrm>
              <a:off x="5239050" y="2168400"/>
              <a:ext cx="9175" cy="4800"/>
            </a:xfrm>
            <a:custGeom>
              <a:avLst/>
              <a:gdLst/>
              <a:ahLst/>
              <a:cxnLst/>
              <a:rect l="l" t="t" r="r" b="b"/>
              <a:pathLst>
                <a:path w="367" h="192" extrusionOk="0">
                  <a:moveTo>
                    <a:pt x="56" y="1"/>
                  </a:moveTo>
                  <a:cubicBezTo>
                    <a:pt x="38" y="1"/>
                    <a:pt x="26" y="9"/>
                    <a:pt x="22" y="29"/>
                  </a:cubicBezTo>
                  <a:cubicBezTo>
                    <a:pt x="1" y="143"/>
                    <a:pt x="366" y="191"/>
                    <a:pt x="366" y="191"/>
                  </a:cubicBezTo>
                  <a:cubicBezTo>
                    <a:pt x="366" y="191"/>
                    <a:pt x="144" y="1"/>
                    <a:pt x="5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5"/>
            <p:cNvSpPr/>
            <p:nvPr/>
          </p:nvSpPr>
          <p:spPr>
            <a:xfrm>
              <a:off x="5262325" y="2161750"/>
              <a:ext cx="2350" cy="72125"/>
            </a:xfrm>
            <a:custGeom>
              <a:avLst/>
              <a:gdLst/>
              <a:ahLst/>
              <a:cxnLst/>
              <a:rect l="l" t="t" r="r" b="b"/>
              <a:pathLst>
                <a:path w="94" h="2885" extrusionOk="0">
                  <a:moveTo>
                    <a:pt x="47" y="0"/>
                  </a:moveTo>
                  <a:lnTo>
                    <a:pt x="1" y="2874"/>
                  </a:lnTo>
                  <a:lnTo>
                    <a:pt x="93" y="2884"/>
                  </a:lnTo>
                  <a:lnTo>
                    <a:pt x="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5"/>
            <p:cNvSpPr/>
            <p:nvPr/>
          </p:nvSpPr>
          <p:spPr>
            <a:xfrm>
              <a:off x="5255575" y="2171525"/>
              <a:ext cx="7925" cy="19400"/>
            </a:xfrm>
            <a:custGeom>
              <a:avLst/>
              <a:gdLst/>
              <a:ahLst/>
              <a:cxnLst/>
              <a:rect l="l" t="t" r="r" b="b"/>
              <a:pathLst>
                <a:path w="317" h="776" extrusionOk="0">
                  <a:moveTo>
                    <a:pt x="1" y="1"/>
                  </a:moveTo>
                  <a:lnTo>
                    <a:pt x="50" y="346"/>
                  </a:lnTo>
                  <a:lnTo>
                    <a:pt x="317" y="775"/>
                  </a:lnTo>
                  <a:lnTo>
                    <a:pt x="317" y="669"/>
                  </a:lnTo>
                  <a:lnTo>
                    <a:pt x="84" y="34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5"/>
            <p:cNvSpPr/>
            <p:nvPr/>
          </p:nvSpPr>
          <p:spPr>
            <a:xfrm>
              <a:off x="5263625" y="2168525"/>
              <a:ext cx="7975" cy="12600"/>
            </a:xfrm>
            <a:custGeom>
              <a:avLst/>
              <a:gdLst/>
              <a:ahLst/>
              <a:cxnLst/>
              <a:rect l="l" t="t" r="r" b="b"/>
              <a:pathLst>
                <a:path w="319" h="504" extrusionOk="0">
                  <a:moveTo>
                    <a:pt x="318" y="0"/>
                  </a:moveTo>
                  <a:lnTo>
                    <a:pt x="221" y="325"/>
                  </a:lnTo>
                  <a:lnTo>
                    <a:pt x="1" y="441"/>
                  </a:lnTo>
                  <a:lnTo>
                    <a:pt x="1" y="504"/>
                  </a:lnTo>
                  <a:lnTo>
                    <a:pt x="249" y="350"/>
                  </a:lnTo>
                  <a:lnTo>
                    <a:pt x="31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5"/>
            <p:cNvSpPr/>
            <p:nvPr/>
          </p:nvSpPr>
          <p:spPr>
            <a:xfrm>
              <a:off x="5259100" y="2156050"/>
              <a:ext cx="4400" cy="5725"/>
            </a:xfrm>
            <a:custGeom>
              <a:avLst/>
              <a:gdLst/>
              <a:ahLst/>
              <a:cxnLst/>
              <a:rect l="l" t="t" r="r" b="b"/>
              <a:pathLst>
                <a:path w="176" h="229" extrusionOk="0">
                  <a:moveTo>
                    <a:pt x="106" y="1"/>
                  </a:moveTo>
                  <a:cubicBezTo>
                    <a:pt x="99" y="1"/>
                    <a:pt x="91" y="4"/>
                    <a:pt x="82" y="12"/>
                  </a:cubicBezTo>
                  <a:cubicBezTo>
                    <a:pt x="1" y="85"/>
                    <a:pt x="176" y="228"/>
                    <a:pt x="176" y="228"/>
                  </a:cubicBezTo>
                  <a:cubicBezTo>
                    <a:pt x="176" y="228"/>
                    <a:pt x="165" y="1"/>
                    <a:pt x="10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5"/>
            <p:cNvSpPr/>
            <p:nvPr/>
          </p:nvSpPr>
          <p:spPr>
            <a:xfrm>
              <a:off x="5263475" y="2155975"/>
              <a:ext cx="7750" cy="5800"/>
            </a:xfrm>
            <a:custGeom>
              <a:avLst/>
              <a:gdLst/>
              <a:ahLst/>
              <a:cxnLst/>
              <a:rect l="l" t="t" r="r" b="b"/>
              <a:pathLst>
                <a:path w="310" h="232" extrusionOk="0">
                  <a:moveTo>
                    <a:pt x="180" y="1"/>
                  </a:moveTo>
                  <a:cubicBezTo>
                    <a:pt x="80" y="1"/>
                    <a:pt x="1" y="231"/>
                    <a:pt x="1" y="231"/>
                  </a:cubicBezTo>
                  <a:cubicBezTo>
                    <a:pt x="1" y="231"/>
                    <a:pt x="310" y="36"/>
                    <a:pt x="200" y="4"/>
                  </a:cubicBezTo>
                  <a:cubicBezTo>
                    <a:pt x="193" y="2"/>
                    <a:pt x="187" y="1"/>
                    <a:pt x="18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5"/>
            <p:cNvSpPr/>
            <p:nvPr/>
          </p:nvSpPr>
          <p:spPr>
            <a:xfrm>
              <a:off x="5256225" y="2156300"/>
              <a:ext cx="7275" cy="5475"/>
            </a:xfrm>
            <a:custGeom>
              <a:avLst/>
              <a:gdLst/>
              <a:ahLst/>
              <a:cxnLst/>
              <a:rect l="l" t="t" r="r" b="b"/>
              <a:pathLst>
                <a:path w="291" h="219" extrusionOk="0">
                  <a:moveTo>
                    <a:pt x="65" y="1"/>
                  </a:moveTo>
                  <a:cubicBezTo>
                    <a:pt x="54" y="1"/>
                    <a:pt x="46" y="6"/>
                    <a:pt x="40" y="18"/>
                  </a:cubicBezTo>
                  <a:cubicBezTo>
                    <a:pt x="1" y="110"/>
                    <a:pt x="291" y="218"/>
                    <a:pt x="291" y="218"/>
                  </a:cubicBezTo>
                  <a:cubicBezTo>
                    <a:pt x="291" y="218"/>
                    <a:pt x="133"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5"/>
            <p:cNvSpPr/>
            <p:nvPr/>
          </p:nvSpPr>
          <p:spPr>
            <a:xfrm>
              <a:off x="5263525" y="2159425"/>
              <a:ext cx="4400" cy="5725"/>
            </a:xfrm>
            <a:custGeom>
              <a:avLst/>
              <a:gdLst/>
              <a:ahLst/>
              <a:cxnLst/>
              <a:rect l="l" t="t" r="r" b="b"/>
              <a:pathLst>
                <a:path w="176" h="229" extrusionOk="0">
                  <a:moveTo>
                    <a:pt x="70" y="0"/>
                  </a:moveTo>
                  <a:cubicBezTo>
                    <a:pt x="11" y="0"/>
                    <a:pt x="0" y="228"/>
                    <a:pt x="0" y="228"/>
                  </a:cubicBezTo>
                  <a:cubicBezTo>
                    <a:pt x="0" y="228"/>
                    <a:pt x="176" y="83"/>
                    <a:pt x="95" y="12"/>
                  </a:cubicBezTo>
                  <a:cubicBezTo>
                    <a:pt x="86" y="4"/>
                    <a:pt x="77" y="0"/>
                    <a:pt x="7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5"/>
            <p:cNvSpPr/>
            <p:nvPr/>
          </p:nvSpPr>
          <p:spPr>
            <a:xfrm>
              <a:off x="5255850" y="2159350"/>
              <a:ext cx="7700" cy="5800"/>
            </a:xfrm>
            <a:custGeom>
              <a:avLst/>
              <a:gdLst/>
              <a:ahLst/>
              <a:cxnLst/>
              <a:rect l="l" t="t" r="r" b="b"/>
              <a:pathLst>
                <a:path w="308" h="232" extrusionOk="0">
                  <a:moveTo>
                    <a:pt x="127" y="1"/>
                  </a:moveTo>
                  <a:cubicBezTo>
                    <a:pt x="121" y="1"/>
                    <a:pt x="115" y="2"/>
                    <a:pt x="109" y="4"/>
                  </a:cubicBezTo>
                  <a:cubicBezTo>
                    <a:pt x="0" y="35"/>
                    <a:pt x="307" y="231"/>
                    <a:pt x="307" y="231"/>
                  </a:cubicBezTo>
                  <a:cubicBezTo>
                    <a:pt x="307" y="231"/>
                    <a:pt x="228"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5"/>
            <p:cNvSpPr/>
            <p:nvPr/>
          </p:nvSpPr>
          <p:spPr>
            <a:xfrm>
              <a:off x="5263525" y="2159700"/>
              <a:ext cx="7275" cy="5450"/>
            </a:xfrm>
            <a:custGeom>
              <a:avLst/>
              <a:gdLst/>
              <a:ahLst/>
              <a:cxnLst/>
              <a:rect l="l" t="t" r="r" b="b"/>
              <a:pathLst>
                <a:path w="291" h="218" extrusionOk="0">
                  <a:moveTo>
                    <a:pt x="226" y="1"/>
                  </a:moveTo>
                  <a:cubicBezTo>
                    <a:pt x="157" y="1"/>
                    <a:pt x="0" y="217"/>
                    <a:pt x="0" y="217"/>
                  </a:cubicBezTo>
                  <a:cubicBezTo>
                    <a:pt x="0" y="217"/>
                    <a:pt x="290" y="108"/>
                    <a:pt x="251" y="19"/>
                  </a:cubicBezTo>
                  <a:cubicBezTo>
                    <a:pt x="246" y="6"/>
                    <a:pt x="237" y="1"/>
                    <a:pt x="22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5251425" y="2167100"/>
              <a:ext cx="4150" cy="4450"/>
            </a:xfrm>
            <a:custGeom>
              <a:avLst/>
              <a:gdLst/>
              <a:ahLst/>
              <a:cxnLst/>
              <a:rect l="l" t="t" r="r" b="b"/>
              <a:pathLst>
                <a:path w="166" h="178" extrusionOk="0">
                  <a:moveTo>
                    <a:pt x="77" y="1"/>
                  </a:moveTo>
                  <a:cubicBezTo>
                    <a:pt x="70" y="1"/>
                    <a:pt x="63" y="5"/>
                    <a:pt x="55" y="14"/>
                  </a:cubicBezTo>
                  <a:cubicBezTo>
                    <a:pt x="0" y="85"/>
                    <a:pt x="165" y="178"/>
                    <a:pt x="165" y="178"/>
                  </a:cubicBezTo>
                  <a:cubicBezTo>
                    <a:pt x="165" y="178"/>
                    <a:pt x="125" y="1"/>
                    <a:pt x="7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5"/>
            <p:cNvSpPr/>
            <p:nvPr/>
          </p:nvSpPr>
          <p:spPr>
            <a:xfrm>
              <a:off x="5255550" y="2166075"/>
              <a:ext cx="5600" cy="5475"/>
            </a:xfrm>
            <a:custGeom>
              <a:avLst/>
              <a:gdLst/>
              <a:ahLst/>
              <a:cxnLst/>
              <a:rect l="l" t="t" r="r" b="b"/>
              <a:pathLst>
                <a:path w="224" h="219" extrusionOk="0">
                  <a:moveTo>
                    <a:pt x="123" y="1"/>
                  </a:moveTo>
                  <a:cubicBezTo>
                    <a:pt x="34" y="1"/>
                    <a:pt x="0" y="219"/>
                    <a:pt x="0" y="219"/>
                  </a:cubicBezTo>
                  <a:cubicBezTo>
                    <a:pt x="0" y="219"/>
                    <a:pt x="224" y="10"/>
                    <a:pt x="129" y="1"/>
                  </a:cubicBezTo>
                  <a:cubicBezTo>
                    <a:pt x="127" y="1"/>
                    <a:pt x="125" y="1"/>
                    <a:pt x="12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a:off x="5249200" y="2167925"/>
              <a:ext cx="6375" cy="3625"/>
            </a:xfrm>
            <a:custGeom>
              <a:avLst/>
              <a:gdLst/>
              <a:ahLst/>
              <a:cxnLst/>
              <a:rect l="l" t="t" r="r" b="b"/>
              <a:pathLst>
                <a:path w="255" h="145" extrusionOk="0">
                  <a:moveTo>
                    <a:pt x="42" y="0"/>
                  </a:moveTo>
                  <a:cubicBezTo>
                    <a:pt x="30" y="0"/>
                    <a:pt x="22" y="6"/>
                    <a:pt x="19" y="19"/>
                  </a:cubicBezTo>
                  <a:cubicBezTo>
                    <a:pt x="1" y="98"/>
                    <a:pt x="254" y="145"/>
                    <a:pt x="254" y="145"/>
                  </a:cubicBezTo>
                  <a:cubicBezTo>
                    <a:pt x="254" y="145"/>
                    <a:pt x="102" y="0"/>
                    <a:pt x="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a:off x="5255425" y="2169325"/>
              <a:ext cx="3725" cy="5000"/>
            </a:xfrm>
            <a:custGeom>
              <a:avLst/>
              <a:gdLst/>
              <a:ahLst/>
              <a:cxnLst/>
              <a:rect l="l" t="t" r="r" b="b"/>
              <a:pathLst>
                <a:path w="149" h="200" extrusionOk="0">
                  <a:moveTo>
                    <a:pt x="54" y="0"/>
                  </a:moveTo>
                  <a:cubicBezTo>
                    <a:pt x="1" y="0"/>
                    <a:pt x="27" y="199"/>
                    <a:pt x="27" y="199"/>
                  </a:cubicBezTo>
                  <a:cubicBezTo>
                    <a:pt x="27" y="199"/>
                    <a:pt x="149" y="54"/>
                    <a:pt x="72" y="6"/>
                  </a:cubicBezTo>
                  <a:cubicBezTo>
                    <a:pt x="65" y="2"/>
                    <a:pt x="59" y="0"/>
                    <a:pt x="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5"/>
            <p:cNvSpPr/>
            <p:nvPr/>
          </p:nvSpPr>
          <p:spPr>
            <a:xfrm>
              <a:off x="5249050" y="2170200"/>
              <a:ext cx="7075" cy="4125"/>
            </a:xfrm>
            <a:custGeom>
              <a:avLst/>
              <a:gdLst/>
              <a:ahLst/>
              <a:cxnLst/>
              <a:rect l="l" t="t" r="r" b="b"/>
              <a:pathLst>
                <a:path w="283" h="165" extrusionOk="0">
                  <a:moveTo>
                    <a:pt x="110" y="0"/>
                  </a:moveTo>
                  <a:cubicBezTo>
                    <a:pt x="101" y="0"/>
                    <a:pt x="93" y="2"/>
                    <a:pt x="85" y="6"/>
                  </a:cubicBezTo>
                  <a:cubicBezTo>
                    <a:pt x="1" y="48"/>
                    <a:pt x="282" y="164"/>
                    <a:pt x="282" y="164"/>
                  </a:cubicBezTo>
                  <a:cubicBezTo>
                    <a:pt x="282" y="164"/>
                    <a:pt x="190" y="0"/>
                    <a:pt x="1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5"/>
            <p:cNvSpPr/>
            <p:nvPr/>
          </p:nvSpPr>
          <p:spPr>
            <a:xfrm>
              <a:off x="5256100" y="2168975"/>
              <a:ext cx="5575" cy="5350"/>
            </a:xfrm>
            <a:custGeom>
              <a:avLst/>
              <a:gdLst/>
              <a:ahLst/>
              <a:cxnLst/>
              <a:rect l="l" t="t" r="r" b="b"/>
              <a:pathLst>
                <a:path w="223" h="214" extrusionOk="0">
                  <a:moveTo>
                    <a:pt x="158" y="1"/>
                  </a:moveTo>
                  <a:cubicBezTo>
                    <a:pt x="103" y="1"/>
                    <a:pt x="0" y="213"/>
                    <a:pt x="0" y="213"/>
                  </a:cubicBezTo>
                  <a:cubicBezTo>
                    <a:pt x="0" y="213"/>
                    <a:pt x="222" y="80"/>
                    <a:pt x="176" y="11"/>
                  </a:cubicBezTo>
                  <a:cubicBezTo>
                    <a:pt x="171" y="4"/>
                    <a:pt x="165" y="1"/>
                    <a:pt x="15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5268700" y="2163525"/>
              <a:ext cx="3800" cy="5025"/>
            </a:xfrm>
            <a:custGeom>
              <a:avLst/>
              <a:gdLst/>
              <a:ahLst/>
              <a:cxnLst/>
              <a:rect l="l" t="t" r="r" b="b"/>
              <a:pathLst>
                <a:path w="152" h="201" extrusionOk="0">
                  <a:moveTo>
                    <a:pt x="97" y="1"/>
                  </a:moveTo>
                  <a:cubicBezTo>
                    <a:pt x="92" y="1"/>
                    <a:pt x="86" y="3"/>
                    <a:pt x="79" y="6"/>
                  </a:cubicBezTo>
                  <a:cubicBezTo>
                    <a:pt x="1" y="50"/>
                    <a:pt x="115" y="200"/>
                    <a:pt x="115" y="200"/>
                  </a:cubicBezTo>
                  <a:cubicBezTo>
                    <a:pt x="115" y="200"/>
                    <a:pt x="152" y="1"/>
                    <a:pt x="9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5271575" y="2164650"/>
              <a:ext cx="7200" cy="3900"/>
            </a:xfrm>
            <a:custGeom>
              <a:avLst/>
              <a:gdLst/>
              <a:ahLst/>
              <a:cxnLst/>
              <a:rect l="l" t="t" r="r" b="b"/>
              <a:pathLst>
                <a:path w="288" h="156" extrusionOk="0">
                  <a:moveTo>
                    <a:pt x="177" y="0"/>
                  </a:moveTo>
                  <a:cubicBezTo>
                    <a:pt x="98" y="0"/>
                    <a:pt x="0" y="155"/>
                    <a:pt x="0" y="155"/>
                  </a:cubicBezTo>
                  <a:cubicBezTo>
                    <a:pt x="0" y="155"/>
                    <a:pt x="287" y="54"/>
                    <a:pt x="205" y="8"/>
                  </a:cubicBezTo>
                  <a:cubicBezTo>
                    <a:pt x="196" y="3"/>
                    <a:pt x="187" y="0"/>
                    <a:pt x="17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5266200" y="2163050"/>
              <a:ext cx="5400" cy="5500"/>
            </a:xfrm>
            <a:custGeom>
              <a:avLst/>
              <a:gdLst/>
              <a:ahLst/>
              <a:cxnLst/>
              <a:rect l="l" t="t" r="r" b="b"/>
              <a:pathLst>
                <a:path w="216" h="220" extrusionOk="0">
                  <a:moveTo>
                    <a:pt x="68" y="0"/>
                  </a:moveTo>
                  <a:cubicBezTo>
                    <a:pt x="61" y="0"/>
                    <a:pt x="55" y="3"/>
                    <a:pt x="50" y="11"/>
                  </a:cubicBezTo>
                  <a:cubicBezTo>
                    <a:pt x="1" y="76"/>
                    <a:pt x="215" y="219"/>
                    <a:pt x="215" y="219"/>
                  </a:cubicBezTo>
                  <a:cubicBezTo>
                    <a:pt x="215" y="219"/>
                    <a:pt x="122"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5270950" y="2166950"/>
              <a:ext cx="4275" cy="4350"/>
            </a:xfrm>
            <a:custGeom>
              <a:avLst/>
              <a:gdLst/>
              <a:ahLst/>
              <a:cxnLst/>
              <a:rect l="l" t="t" r="r" b="b"/>
              <a:pathLst>
                <a:path w="171" h="174" extrusionOk="0">
                  <a:moveTo>
                    <a:pt x="96" y="1"/>
                  </a:moveTo>
                  <a:cubicBezTo>
                    <a:pt x="49" y="1"/>
                    <a:pt x="1" y="174"/>
                    <a:pt x="1" y="174"/>
                  </a:cubicBezTo>
                  <a:cubicBezTo>
                    <a:pt x="1" y="174"/>
                    <a:pt x="170" y="90"/>
                    <a:pt x="118" y="16"/>
                  </a:cubicBezTo>
                  <a:cubicBezTo>
                    <a:pt x="111" y="5"/>
                    <a:pt x="103" y="1"/>
                    <a:pt x="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5265625" y="2165700"/>
              <a:ext cx="5350" cy="5600"/>
            </a:xfrm>
            <a:custGeom>
              <a:avLst/>
              <a:gdLst/>
              <a:ahLst/>
              <a:cxnLst/>
              <a:rect l="l" t="t" r="r" b="b"/>
              <a:pathLst>
                <a:path w="214" h="224" extrusionOk="0">
                  <a:moveTo>
                    <a:pt x="100" y="0"/>
                  </a:moveTo>
                  <a:cubicBezTo>
                    <a:pt x="99" y="0"/>
                    <a:pt x="97" y="0"/>
                    <a:pt x="96" y="0"/>
                  </a:cubicBezTo>
                  <a:cubicBezTo>
                    <a:pt x="1" y="5"/>
                    <a:pt x="214" y="224"/>
                    <a:pt x="214" y="224"/>
                  </a:cubicBezTo>
                  <a:cubicBezTo>
                    <a:pt x="214" y="224"/>
                    <a:pt x="191" y="0"/>
                    <a:pt x="1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5"/>
            <p:cNvSpPr/>
            <p:nvPr/>
          </p:nvSpPr>
          <p:spPr>
            <a:xfrm>
              <a:off x="5270950" y="2167925"/>
              <a:ext cx="6400" cy="3375"/>
            </a:xfrm>
            <a:custGeom>
              <a:avLst/>
              <a:gdLst/>
              <a:ahLst/>
              <a:cxnLst/>
              <a:rect l="l" t="t" r="r" b="b"/>
              <a:pathLst>
                <a:path w="256" h="135" extrusionOk="0">
                  <a:moveTo>
                    <a:pt x="218" y="1"/>
                  </a:moveTo>
                  <a:cubicBezTo>
                    <a:pt x="156" y="1"/>
                    <a:pt x="1" y="135"/>
                    <a:pt x="1" y="135"/>
                  </a:cubicBezTo>
                  <a:cubicBezTo>
                    <a:pt x="1" y="135"/>
                    <a:pt x="256" y="100"/>
                    <a:pt x="241" y="20"/>
                  </a:cubicBezTo>
                  <a:cubicBezTo>
                    <a:pt x="239" y="7"/>
                    <a:pt x="230" y="1"/>
                    <a:pt x="2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5"/>
            <p:cNvSpPr/>
            <p:nvPr/>
          </p:nvSpPr>
          <p:spPr>
            <a:xfrm>
              <a:off x="5263225" y="2176725"/>
              <a:ext cx="8525" cy="20800"/>
            </a:xfrm>
            <a:custGeom>
              <a:avLst/>
              <a:gdLst/>
              <a:ahLst/>
              <a:cxnLst/>
              <a:rect l="l" t="t" r="r" b="b"/>
              <a:pathLst>
                <a:path w="341" h="832" extrusionOk="0">
                  <a:moveTo>
                    <a:pt x="340" y="0"/>
                  </a:moveTo>
                  <a:lnTo>
                    <a:pt x="250" y="370"/>
                  </a:lnTo>
                  <a:lnTo>
                    <a:pt x="1" y="717"/>
                  </a:lnTo>
                  <a:lnTo>
                    <a:pt x="1" y="831"/>
                  </a:lnTo>
                  <a:lnTo>
                    <a:pt x="286" y="370"/>
                  </a:lnTo>
                  <a:lnTo>
                    <a:pt x="3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5254525" y="2187050"/>
              <a:ext cx="8550" cy="13550"/>
            </a:xfrm>
            <a:custGeom>
              <a:avLst/>
              <a:gdLst/>
              <a:ahLst/>
              <a:cxnLst/>
              <a:rect l="l" t="t" r="r" b="b"/>
              <a:pathLst>
                <a:path w="342" h="542" extrusionOk="0">
                  <a:moveTo>
                    <a:pt x="1" y="0"/>
                  </a:moveTo>
                  <a:lnTo>
                    <a:pt x="75" y="376"/>
                  </a:lnTo>
                  <a:lnTo>
                    <a:pt x="342" y="541"/>
                  </a:lnTo>
                  <a:lnTo>
                    <a:pt x="342" y="475"/>
                  </a:lnTo>
                  <a:lnTo>
                    <a:pt x="105" y="35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5271725" y="2171975"/>
              <a:ext cx="4450" cy="4775"/>
            </a:xfrm>
            <a:custGeom>
              <a:avLst/>
              <a:gdLst/>
              <a:ahLst/>
              <a:cxnLst/>
              <a:rect l="l" t="t" r="r" b="b"/>
              <a:pathLst>
                <a:path w="178" h="191" extrusionOk="0">
                  <a:moveTo>
                    <a:pt x="94" y="0"/>
                  </a:moveTo>
                  <a:cubicBezTo>
                    <a:pt x="44" y="0"/>
                    <a:pt x="0" y="190"/>
                    <a:pt x="0" y="190"/>
                  </a:cubicBezTo>
                  <a:cubicBezTo>
                    <a:pt x="0" y="190"/>
                    <a:pt x="177" y="92"/>
                    <a:pt x="118" y="15"/>
                  </a:cubicBezTo>
                  <a:cubicBezTo>
                    <a:pt x="110" y="5"/>
                    <a:pt x="102" y="0"/>
                    <a:pt x="9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5265725" y="2170875"/>
              <a:ext cx="6025" cy="5875"/>
            </a:xfrm>
            <a:custGeom>
              <a:avLst/>
              <a:gdLst/>
              <a:ahLst/>
              <a:cxnLst/>
              <a:rect l="l" t="t" r="r" b="b"/>
              <a:pathLst>
                <a:path w="241" h="235" extrusionOk="0">
                  <a:moveTo>
                    <a:pt x="109" y="0"/>
                  </a:moveTo>
                  <a:cubicBezTo>
                    <a:pt x="106" y="0"/>
                    <a:pt x="104" y="1"/>
                    <a:pt x="102" y="1"/>
                  </a:cubicBezTo>
                  <a:cubicBezTo>
                    <a:pt x="1" y="11"/>
                    <a:pt x="240" y="234"/>
                    <a:pt x="240" y="234"/>
                  </a:cubicBezTo>
                  <a:cubicBezTo>
                    <a:pt x="240" y="234"/>
                    <a:pt x="205" y="0"/>
                    <a:pt x="10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5271725" y="2172850"/>
              <a:ext cx="6800" cy="3900"/>
            </a:xfrm>
            <a:custGeom>
              <a:avLst/>
              <a:gdLst/>
              <a:ahLst/>
              <a:cxnLst/>
              <a:rect l="l" t="t" r="r" b="b"/>
              <a:pathLst>
                <a:path w="272" h="156" extrusionOk="0">
                  <a:moveTo>
                    <a:pt x="228" y="1"/>
                  </a:moveTo>
                  <a:cubicBezTo>
                    <a:pt x="164" y="1"/>
                    <a:pt x="0" y="155"/>
                    <a:pt x="0" y="155"/>
                  </a:cubicBezTo>
                  <a:cubicBezTo>
                    <a:pt x="0" y="155"/>
                    <a:pt x="271" y="106"/>
                    <a:pt x="252" y="20"/>
                  </a:cubicBezTo>
                  <a:cubicBezTo>
                    <a:pt x="249" y="6"/>
                    <a:pt x="241" y="1"/>
                    <a:pt x="22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5267875" y="2174375"/>
              <a:ext cx="4000" cy="5350"/>
            </a:xfrm>
            <a:custGeom>
              <a:avLst/>
              <a:gdLst/>
              <a:ahLst/>
              <a:cxnLst/>
              <a:rect l="l" t="t" r="r" b="b"/>
              <a:pathLst>
                <a:path w="160" h="214" extrusionOk="0">
                  <a:moveTo>
                    <a:pt x="103" y="1"/>
                  </a:moveTo>
                  <a:cubicBezTo>
                    <a:pt x="97" y="1"/>
                    <a:pt x="91" y="3"/>
                    <a:pt x="83" y="7"/>
                  </a:cubicBezTo>
                  <a:cubicBezTo>
                    <a:pt x="0" y="56"/>
                    <a:pt x="131" y="213"/>
                    <a:pt x="131" y="213"/>
                  </a:cubicBezTo>
                  <a:cubicBezTo>
                    <a:pt x="131" y="213"/>
                    <a:pt x="160"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5"/>
            <p:cNvSpPr/>
            <p:nvPr/>
          </p:nvSpPr>
          <p:spPr>
            <a:xfrm>
              <a:off x="5271125" y="2175300"/>
              <a:ext cx="7600" cy="4425"/>
            </a:xfrm>
            <a:custGeom>
              <a:avLst/>
              <a:gdLst/>
              <a:ahLst/>
              <a:cxnLst/>
              <a:rect l="l" t="t" r="r" b="b"/>
              <a:pathLst>
                <a:path w="304" h="177" extrusionOk="0">
                  <a:moveTo>
                    <a:pt x="186" y="0"/>
                  </a:moveTo>
                  <a:cubicBezTo>
                    <a:pt x="100" y="0"/>
                    <a:pt x="1" y="176"/>
                    <a:pt x="1" y="176"/>
                  </a:cubicBezTo>
                  <a:cubicBezTo>
                    <a:pt x="1" y="176"/>
                    <a:pt x="304" y="53"/>
                    <a:pt x="213" y="6"/>
                  </a:cubicBezTo>
                  <a:cubicBezTo>
                    <a:pt x="204" y="2"/>
                    <a:pt x="195" y="0"/>
                    <a:pt x="18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5"/>
            <p:cNvSpPr/>
            <p:nvPr/>
          </p:nvSpPr>
          <p:spPr>
            <a:xfrm>
              <a:off x="5265225" y="2174000"/>
              <a:ext cx="5925" cy="5725"/>
            </a:xfrm>
            <a:custGeom>
              <a:avLst/>
              <a:gdLst/>
              <a:ahLst/>
              <a:cxnLst/>
              <a:rect l="l" t="t" r="r" b="b"/>
              <a:pathLst>
                <a:path w="237" h="229" extrusionOk="0">
                  <a:moveTo>
                    <a:pt x="68" y="0"/>
                  </a:moveTo>
                  <a:cubicBezTo>
                    <a:pt x="61" y="0"/>
                    <a:pt x="54" y="4"/>
                    <a:pt x="48" y="12"/>
                  </a:cubicBezTo>
                  <a:cubicBezTo>
                    <a:pt x="1" y="85"/>
                    <a:pt x="237" y="228"/>
                    <a:pt x="237" y="228"/>
                  </a:cubicBezTo>
                  <a:cubicBezTo>
                    <a:pt x="237" y="228"/>
                    <a:pt x="127"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5"/>
            <p:cNvSpPr/>
            <p:nvPr/>
          </p:nvSpPr>
          <p:spPr>
            <a:xfrm>
              <a:off x="5253550" y="2181725"/>
              <a:ext cx="4100" cy="5350"/>
            </a:xfrm>
            <a:custGeom>
              <a:avLst/>
              <a:gdLst/>
              <a:ahLst/>
              <a:cxnLst/>
              <a:rect l="l" t="t" r="r" b="b"/>
              <a:pathLst>
                <a:path w="164" h="214" extrusionOk="0">
                  <a:moveTo>
                    <a:pt x="60" y="0"/>
                  </a:moveTo>
                  <a:cubicBezTo>
                    <a:pt x="1" y="0"/>
                    <a:pt x="40" y="213"/>
                    <a:pt x="40" y="213"/>
                  </a:cubicBezTo>
                  <a:cubicBezTo>
                    <a:pt x="40" y="213"/>
                    <a:pt x="163" y="52"/>
                    <a:pt x="79" y="6"/>
                  </a:cubicBezTo>
                  <a:cubicBezTo>
                    <a:pt x="72" y="2"/>
                    <a:pt x="66" y="0"/>
                    <a:pt x="6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5"/>
            <p:cNvSpPr/>
            <p:nvPr/>
          </p:nvSpPr>
          <p:spPr>
            <a:xfrm>
              <a:off x="5246850" y="2182900"/>
              <a:ext cx="7700" cy="4175"/>
            </a:xfrm>
            <a:custGeom>
              <a:avLst/>
              <a:gdLst/>
              <a:ahLst/>
              <a:cxnLst/>
              <a:rect l="l" t="t" r="r" b="b"/>
              <a:pathLst>
                <a:path w="308" h="167" extrusionOk="0">
                  <a:moveTo>
                    <a:pt x="119" y="0"/>
                  </a:moveTo>
                  <a:cubicBezTo>
                    <a:pt x="109" y="0"/>
                    <a:pt x="98" y="3"/>
                    <a:pt x="89" y="8"/>
                  </a:cubicBezTo>
                  <a:cubicBezTo>
                    <a:pt x="0" y="58"/>
                    <a:pt x="308" y="166"/>
                    <a:pt x="308" y="166"/>
                  </a:cubicBezTo>
                  <a:cubicBezTo>
                    <a:pt x="308" y="166"/>
                    <a:pt x="204" y="0"/>
                    <a:pt x="11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5"/>
            <p:cNvSpPr/>
            <p:nvPr/>
          </p:nvSpPr>
          <p:spPr>
            <a:xfrm>
              <a:off x="5254525" y="2181200"/>
              <a:ext cx="5800" cy="5875"/>
            </a:xfrm>
            <a:custGeom>
              <a:avLst/>
              <a:gdLst/>
              <a:ahLst/>
              <a:cxnLst/>
              <a:rect l="l" t="t" r="r" b="b"/>
              <a:pathLst>
                <a:path w="232" h="235" extrusionOk="0">
                  <a:moveTo>
                    <a:pt x="160" y="0"/>
                  </a:moveTo>
                  <a:cubicBezTo>
                    <a:pt x="101" y="0"/>
                    <a:pt x="1" y="234"/>
                    <a:pt x="1" y="234"/>
                  </a:cubicBezTo>
                  <a:cubicBezTo>
                    <a:pt x="1" y="234"/>
                    <a:pt x="231" y="81"/>
                    <a:pt x="179" y="11"/>
                  </a:cubicBezTo>
                  <a:cubicBezTo>
                    <a:pt x="174" y="3"/>
                    <a:pt x="167" y="0"/>
                    <a:pt x="16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5"/>
            <p:cNvSpPr/>
            <p:nvPr/>
          </p:nvSpPr>
          <p:spPr>
            <a:xfrm>
              <a:off x="5250650" y="2185375"/>
              <a:ext cx="4550" cy="4675"/>
            </a:xfrm>
            <a:custGeom>
              <a:avLst/>
              <a:gdLst/>
              <a:ahLst/>
              <a:cxnLst/>
              <a:rect l="l" t="t" r="r" b="b"/>
              <a:pathLst>
                <a:path w="182" h="187" extrusionOk="0">
                  <a:moveTo>
                    <a:pt x="79" y="1"/>
                  </a:moveTo>
                  <a:cubicBezTo>
                    <a:pt x="71" y="1"/>
                    <a:pt x="63" y="6"/>
                    <a:pt x="56" y="17"/>
                  </a:cubicBezTo>
                  <a:cubicBezTo>
                    <a:pt x="1" y="95"/>
                    <a:pt x="182" y="186"/>
                    <a:pt x="182" y="186"/>
                  </a:cubicBezTo>
                  <a:cubicBezTo>
                    <a:pt x="182" y="186"/>
                    <a:pt x="128"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5"/>
            <p:cNvSpPr/>
            <p:nvPr/>
          </p:nvSpPr>
          <p:spPr>
            <a:xfrm>
              <a:off x="5255175" y="2184025"/>
              <a:ext cx="5775" cy="6025"/>
            </a:xfrm>
            <a:custGeom>
              <a:avLst/>
              <a:gdLst/>
              <a:ahLst/>
              <a:cxnLst/>
              <a:rect l="l" t="t" r="r" b="b"/>
              <a:pathLst>
                <a:path w="231" h="241" extrusionOk="0">
                  <a:moveTo>
                    <a:pt x="125" y="1"/>
                  </a:moveTo>
                  <a:cubicBezTo>
                    <a:pt x="26" y="1"/>
                    <a:pt x="1" y="240"/>
                    <a:pt x="1" y="240"/>
                  </a:cubicBezTo>
                  <a:cubicBezTo>
                    <a:pt x="1" y="240"/>
                    <a:pt x="230" y="7"/>
                    <a:pt x="129" y="1"/>
                  </a:cubicBezTo>
                  <a:cubicBezTo>
                    <a:pt x="127" y="1"/>
                    <a:pt x="126" y="1"/>
                    <a:pt x="12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5"/>
            <p:cNvSpPr/>
            <p:nvPr/>
          </p:nvSpPr>
          <p:spPr>
            <a:xfrm>
              <a:off x="5248325" y="2186425"/>
              <a:ext cx="6875" cy="3625"/>
            </a:xfrm>
            <a:custGeom>
              <a:avLst/>
              <a:gdLst/>
              <a:ahLst/>
              <a:cxnLst/>
              <a:rect l="l" t="t" r="r" b="b"/>
              <a:pathLst>
                <a:path w="275" h="145" extrusionOk="0">
                  <a:moveTo>
                    <a:pt x="42" y="1"/>
                  </a:moveTo>
                  <a:cubicBezTo>
                    <a:pt x="29" y="1"/>
                    <a:pt x="20" y="7"/>
                    <a:pt x="17" y="21"/>
                  </a:cubicBezTo>
                  <a:cubicBezTo>
                    <a:pt x="1" y="108"/>
                    <a:pt x="275" y="144"/>
                    <a:pt x="275" y="144"/>
                  </a:cubicBezTo>
                  <a:cubicBezTo>
                    <a:pt x="275" y="144"/>
                    <a:pt x="108" y="1"/>
                    <a:pt x="4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5"/>
            <p:cNvSpPr/>
            <p:nvPr/>
          </p:nvSpPr>
          <p:spPr>
            <a:xfrm>
              <a:off x="4843500" y="2173225"/>
              <a:ext cx="37850" cy="21850"/>
            </a:xfrm>
            <a:custGeom>
              <a:avLst/>
              <a:gdLst/>
              <a:ahLst/>
              <a:cxnLst/>
              <a:rect l="l" t="t" r="r" b="b"/>
              <a:pathLst>
                <a:path w="1514" h="874" extrusionOk="0">
                  <a:moveTo>
                    <a:pt x="760" y="1"/>
                  </a:moveTo>
                  <a:cubicBezTo>
                    <a:pt x="758" y="1"/>
                    <a:pt x="756" y="1"/>
                    <a:pt x="755" y="1"/>
                  </a:cubicBezTo>
                  <a:cubicBezTo>
                    <a:pt x="337" y="4"/>
                    <a:pt x="1" y="201"/>
                    <a:pt x="2" y="442"/>
                  </a:cubicBezTo>
                  <a:cubicBezTo>
                    <a:pt x="2" y="682"/>
                    <a:pt x="339" y="874"/>
                    <a:pt x="755" y="874"/>
                  </a:cubicBezTo>
                  <a:cubicBezTo>
                    <a:pt x="756" y="874"/>
                    <a:pt x="758" y="874"/>
                    <a:pt x="759" y="874"/>
                  </a:cubicBezTo>
                  <a:cubicBezTo>
                    <a:pt x="1177" y="871"/>
                    <a:pt x="1513" y="674"/>
                    <a:pt x="1512" y="433"/>
                  </a:cubicBezTo>
                  <a:cubicBezTo>
                    <a:pt x="1510" y="193"/>
                    <a:pt x="1174"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5"/>
            <p:cNvSpPr/>
            <p:nvPr/>
          </p:nvSpPr>
          <p:spPr>
            <a:xfrm>
              <a:off x="4843550" y="2184075"/>
              <a:ext cx="25" cy="50"/>
            </a:xfrm>
            <a:custGeom>
              <a:avLst/>
              <a:gdLst/>
              <a:ahLst/>
              <a:cxnLst/>
              <a:rect l="l" t="t" r="r" b="b"/>
              <a:pathLst>
                <a:path w="1" h="2" extrusionOk="0">
                  <a:moveTo>
                    <a:pt x="0" y="1"/>
                  </a:moveTo>
                  <a:lnTo>
                    <a:pt x="0" y="1"/>
                  </a:lnTo>
                  <a:lnTo>
                    <a:pt x="0" y="1"/>
                  </a:lnTo>
                  <a:cubicBezTo>
                    <a:pt x="0" y="1"/>
                    <a:pt x="0" y="2"/>
                    <a:pt x="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5"/>
            <p:cNvSpPr/>
            <p:nvPr/>
          </p:nvSpPr>
          <p:spPr>
            <a:xfrm>
              <a:off x="4881325" y="2184075"/>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5"/>
            <p:cNvSpPr/>
            <p:nvPr/>
          </p:nvSpPr>
          <p:spPr>
            <a:xfrm>
              <a:off x="4843975" y="2186175"/>
              <a:ext cx="36975" cy="38325"/>
            </a:xfrm>
            <a:custGeom>
              <a:avLst/>
              <a:gdLst/>
              <a:ahLst/>
              <a:cxnLst/>
              <a:rect l="l" t="t" r="r" b="b"/>
              <a:pathLst>
                <a:path w="1479" h="1533" extrusionOk="0">
                  <a:moveTo>
                    <a:pt x="1478" y="1"/>
                  </a:moveTo>
                  <a:cubicBezTo>
                    <a:pt x="1451" y="82"/>
                    <a:pt x="1381" y="160"/>
                    <a:pt x="1271" y="224"/>
                  </a:cubicBezTo>
                  <a:cubicBezTo>
                    <a:pt x="1122" y="310"/>
                    <a:pt x="927" y="353"/>
                    <a:pt x="733" y="353"/>
                  </a:cubicBezTo>
                  <a:cubicBezTo>
                    <a:pt x="541" y="353"/>
                    <a:pt x="349" y="311"/>
                    <a:pt x="204" y="227"/>
                  </a:cubicBezTo>
                  <a:cubicBezTo>
                    <a:pt x="96" y="165"/>
                    <a:pt x="28" y="89"/>
                    <a:pt x="1" y="9"/>
                  </a:cubicBezTo>
                  <a:lnTo>
                    <a:pt x="1" y="9"/>
                  </a:lnTo>
                  <a:lnTo>
                    <a:pt x="205" y="1164"/>
                  </a:lnTo>
                  <a:cubicBezTo>
                    <a:pt x="205" y="1258"/>
                    <a:pt x="256" y="1354"/>
                    <a:pt x="360" y="1425"/>
                  </a:cubicBezTo>
                  <a:cubicBezTo>
                    <a:pt x="464" y="1496"/>
                    <a:pt x="600" y="1532"/>
                    <a:pt x="736" y="1532"/>
                  </a:cubicBezTo>
                  <a:cubicBezTo>
                    <a:pt x="873" y="1532"/>
                    <a:pt x="1010" y="1496"/>
                    <a:pt x="1114" y="1423"/>
                  </a:cubicBezTo>
                  <a:cubicBezTo>
                    <a:pt x="1219" y="1351"/>
                    <a:pt x="1271" y="1258"/>
                    <a:pt x="1272" y="1164"/>
                  </a:cubicBezTo>
                  <a:lnTo>
                    <a:pt x="147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5"/>
            <p:cNvSpPr/>
            <p:nvPr/>
          </p:nvSpPr>
          <p:spPr>
            <a:xfrm>
              <a:off x="4841950" y="2171575"/>
              <a:ext cx="41000" cy="25025"/>
            </a:xfrm>
            <a:custGeom>
              <a:avLst/>
              <a:gdLst/>
              <a:ahLst/>
              <a:cxnLst/>
              <a:rect l="l" t="t" r="r" b="b"/>
              <a:pathLst>
                <a:path w="1640" h="1001" extrusionOk="0">
                  <a:moveTo>
                    <a:pt x="824" y="129"/>
                  </a:moveTo>
                  <a:cubicBezTo>
                    <a:pt x="1014" y="129"/>
                    <a:pt x="1191" y="171"/>
                    <a:pt x="1323" y="247"/>
                  </a:cubicBezTo>
                  <a:cubicBezTo>
                    <a:pt x="1443" y="316"/>
                    <a:pt x="1510" y="405"/>
                    <a:pt x="1510" y="498"/>
                  </a:cubicBezTo>
                  <a:cubicBezTo>
                    <a:pt x="1510" y="590"/>
                    <a:pt x="1443" y="682"/>
                    <a:pt x="1320" y="751"/>
                  </a:cubicBezTo>
                  <a:cubicBezTo>
                    <a:pt x="1185" y="830"/>
                    <a:pt x="1005" y="872"/>
                    <a:pt x="815" y="872"/>
                  </a:cubicBezTo>
                  <a:cubicBezTo>
                    <a:pt x="624" y="872"/>
                    <a:pt x="449" y="830"/>
                    <a:pt x="317" y="754"/>
                  </a:cubicBezTo>
                  <a:cubicBezTo>
                    <a:pt x="196" y="685"/>
                    <a:pt x="130" y="596"/>
                    <a:pt x="130" y="503"/>
                  </a:cubicBezTo>
                  <a:cubicBezTo>
                    <a:pt x="130" y="411"/>
                    <a:pt x="196" y="321"/>
                    <a:pt x="320" y="250"/>
                  </a:cubicBezTo>
                  <a:cubicBezTo>
                    <a:pt x="454" y="173"/>
                    <a:pt x="633" y="129"/>
                    <a:pt x="824" y="129"/>
                  </a:cubicBezTo>
                  <a:close/>
                  <a:moveTo>
                    <a:pt x="824" y="0"/>
                  </a:moveTo>
                  <a:cubicBezTo>
                    <a:pt x="611" y="0"/>
                    <a:pt x="408" y="50"/>
                    <a:pt x="256" y="138"/>
                  </a:cubicBezTo>
                  <a:cubicBezTo>
                    <a:pt x="90" y="232"/>
                    <a:pt x="1" y="363"/>
                    <a:pt x="1" y="503"/>
                  </a:cubicBezTo>
                  <a:cubicBezTo>
                    <a:pt x="1" y="644"/>
                    <a:pt x="90" y="772"/>
                    <a:pt x="251" y="866"/>
                  </a:cubicBezTo>
                  <a:cubicBezTo>
                    <a:pt x="404" y="953"/>
                    <a:pt x="604" y="1001"/>
                    <a:pt x="815" y="1001"/>
                  </a:cubicBezTo>
                  <a:cubicBezTo>
                    <a:pt x="1029" y="1001"/>
                    <a:pt x="1230" y="953"/>
                    <a:pt x="1384" y="865"/>
                  </a:cubicBezTo>
                  <a:cubicBezTo>
                    <a:pt x="1549" y="769"/>
                    <a:pt x="1639" y="638"/>
                    <a:pt x="1639" y="498"/>
                  </a:cubicBezTo>
                  <a:cubicBezTo>
                    <a:pt x="1639" y="358"/>
                    <a:pt x="1549" y="229"/>
                    <a:pt x="1388" y="135"/>
                  </a:cubicBezTo>
                  <a:cubicBezTo>
                    <a:pt x="1236" y="48"/>
                    <a:pt x="1039" y="0"/>
                    <a:pt x="82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5"/>
            <p:cNvSpPr/>
            <p:nvPr/>
          </p:nvSpPr>
          <p:spPr>
            <a:xfrm>
              <a:off x="4846375" y="2186675"/>
              <a:ext cx="33000" cy="34700"/>
            </a:xfrm>
            <a:custGeom>
              <a:avLst/>
              <a:gdLst/>
              <a:ahLst/>
              <a:cxnLst/>
              <a:rect l="l" t="t" r="r" b="b"/>
              <a:pathLst>
                <a:path w="1320" h="1388" extrusionOk="0">
                  <a:moveTo>
                    <a:pt x="1197" y="1"/>
                  </a:moveTo>
                  <a:cubicBezTo>
                    <a:pt x="1195" y="1"/>
                    <a:pt x="1193" y="1"/>
                    <a:pt x="1191" y="1"/>
                  </a:cubicBezTo>
                  <a:cubicBezTo>
                    <a:pt x="1068" y="5"/>
                    <a:pt x="875" y="107"/>
                    <a:pt x="644" y="107"/>
                  </a:cubicBezTo>
                  <a:cubicBezTo>
                    <a:pt x="642" y="107"/>
                    <a:pt x="640" y="107"/>
                    <a:pt x="638" y="107"/>
                  </a:cubicBezTo>
                  <a:cubicBezTo>
                    <a:pt x="367" y="107"/>
                    <a:pt x="219" y="18"/>
                    <a:pt x="110" y="18"/>
                  </a:cubicBezTo>
                  <a:cubicBezTo>
                    <a:pt x="106" y="18"/>
                    <a:pt x="102" y="18"/>
                    <a:pt x="98" y="18"/>
                  </a:cubicBezTo>
                  <a:cubicBezTo>
                    <a:pt x="40" y="21"/>
                    <a:pt x="0" y="72"/>
                    <a:pt x="3" y="140"/>
                  </a:cubicBezTo>
                  <a:cubicBezTo>
                    <a:pt x="3" y="140"/>
                    <a:pt x="167" y="954"/>
                    <a:pt x="158" y="1093"/>
                  </a:cubicBezTo>
                  <a:cubicBezTo>
                    <a:pt x="150" y="1234"/>
                    <a:pt x="390" y="1387"/>
                    <a:pt x="646" y="1387"/>
                  </a:cubicBezTo>
                  <a:cubicBezTo>
                    <a:pt x="899" y="1387"/>
                    <a:pt x="1263" y="1228"/>
                    <a:pt x="1253" y="1089"/>
                  </a:cubicBezTo>
                  <a:cubicBezTo>
                    <a:pt x="1243" y="949"/>
                    <a:pt x="1320" y="126"/>
                    <a:pt x="1320" y="126"/>
                  </a:cubicBezTo>
                  <a:cubicBezTo>
                    <a:pt x="1320" y="24"/>
                    <a:pt x="1265" y="1"/>
                    <a:pt x="119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5"/>
            <p:cNvSpPr/>
            <p:nvPr/>
          </p:nvSpPr>
          <p:spPr>
            <a:xfrm>
              <a:off x="5133525" y="1902150"/>
              <a:ext cx="98725" cy="242725"/>
            </a:xfrm>
            <a:custGeom>
              <a:avLst/>
              <a:gdLst/>
              <a:ahLst/>
              <a:cxnLst/>
              <a:rect l="l" t="t" r="r" b="b"/>
              <a:pathLst>
                <a:path w="3949" h="9709" extrusionOk="0">
                  <a:moveTo>
                    <a:pt x="89" y="0"/>
                  </a:moveTo>
                  <a:lnTo>
                    <a:pt x="0" y="51"/>
                  </a:lnTo>
                  <a:lnTo>
                    <a:pt x="3861" y="9709"/>
                  </a:lnTo>
                  <a:lnTo>
                    <a:pt x="3949" y="9658"/>
                  </a:lnTo>
                  <a:lnTo>
                    <a:pt x="3949" y="2228"/>
                  </a:lnTo>
                  <a:lnTo>
                    <a:pt x="8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5"/>
            <p:cNvSpPr/>
            <p:nvPr/>
          </p:nvSpPr>
          <p:spPr>
            <a:xfrm>
              <a:off x="5133525" y="1903425"/>
              <a:ext cx="96525" cy="241450"/>
            </a:xfrm>
            <a:custGeom>
              <a:avLst/>
              <a:gdLst/>
              <a:ahLst/>
              <a:cxnLst/>
              <a:rect l="l" t="t" r="r" b="b"/>
              <a:pathLst>
                <a:path w="3861" h="9658" extrusionOk="0">
                  <a:moveTo>
                    <a:pt x="0" y="0"/>
                  </a:moveTo>
                  <a:lnTo>
                    <a:pt x="0" y="7429"/>
                  </a:lnTo>
                  <a:lnTo>
                    <a:pt x="3861" y="965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5"/>
            <p:cNvSpPr/>
            <p:nvPr/>
          </p:nvSpPr>
          <p:spPr>
            <a:xfrm>
              <a:off x="5137800" y="1910850"/>
              <a:ext cx="87975" cy="226625"/>
            </a:xfrm>
            <a:custGeom>
              <a:avLst/>
              <a:gdLst/>
              <a:ahLst/>
              <a:cxnLst/>
              <a:rect l="l" t="t" r="r" b="b"/>
              <a:pathLst>
                <a:path w="3519" h="9065" extrusionOk="0">
                  <a:moveTo>
                    <a:pt x="1" y="0"/>
                  </a:moveTo>
                  <a:lnTo>
                    <a:pt x="1" y="7033"/>
                  </a:lnTo>
                  <a:lnTo>
                    <a:pt x="3518" y="9065"/>
                  </a:lnTo>
                  <a:lnTo>
                    <a:pt x="3518" y="203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
            <p:cNvSpPr/>
            <p:nvPr/>
          </p:nvSpPr>
          <p:spPr>
            <a:xfrm>
              <a:off x="5198300" y="1945750"/>
              <a:ext cx="900" cy="175850"/>
            </a:xfrm>
            <a:custGeom>
              <a:avLst/>
              <a:gdLst/>
              <a:ahLst/>
              <a:cxnLst/>
              <a:rect l="l" t="t" r="r" b="b"/>
              <a:pathLst>
                <a:path w="36" h="7034" extrusionOk="0">
                  <a:moveTo>
                    <a:pt x="1" y="1"/>
                  </a:moveTo>
                  <a:lnTo>
                    <a:pt x="1" y="7034"/>
                  </a:lnTo>
                  <a:lnTo>
                    <a:pt x="36" y="7013"/>
                  </a:lnTo>
                  <a:lnTo>
                    <a:pt x="36" y="2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5"/>
            <p:cNvSpPr/>
            <p:nvPr/>
          </p:nvSpPr>
          <p:spPr>
            <a:xfrm>
              <a:off x="5137800" y="2086150"/>
              <a:ext cx="87975" cy="51325"/>
            </a:xfrm>
            <a:custGeom>
              <a:avLst/>
              <a:gdLst/>
              <a:ahLst/>
              <a:cxnLst/>
              <a:rect l="l" t="t" r="r" b="b"/>
              <a:pathLst>
                <a:path w="3519" h="2053" extrusionOk="0">
                  <a:moveTo>
                    <a:pt x="37" y="1"/>
                  </a:moveTo>
                  <a:lnTo>
                    <a:pt x="1" y="21"/>
                  </a:lnTo>
                  <a:lnTo>
                    <a:pt x="3518" y="2053"/>
                  </a:lnTo>
                  <a:lnTo>
                    <a:pt x="3518" y="2011"/>
                  </a:lnTo>
                  <a:lnTo>
                    <a:pt x="3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5"/>
            <p:cNvSpPr/>
            <p:nvPr/>
          </p:nvSpPr>
          <p:spPr>
            <a:xfrm>
              <a:off x="5137800" y="1910850"/>
              <a:ext cx="925" cy="175850"/>
            </a:xfrm>
            <a:custGeom>
              <a:avLst/>
              <a:gdLst/>
              <a:ahLst/>
              <a:cxnLst/>
              <a:rect l="l" t="t" r="r" b="b"/>
              <a:pathLst>
                <a:path w="37" h="7034" extrusionOk="0">
                  <a:moveTo>
                    <a:pt x="1" y="0"/>
                  </a:moveTo>
                  <a:lnTo>
                    <a:pt x="1" y="7033"/>
                  </a:lnTo>
                  <a:lnTo>
                    <a:pt x="37" y="7013"/>
                  </a:lnTo>
                  <a:lnTo>
                    <a:pt x="37" y="2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5"/>
            <p:cNvSpPr/>
            <p:nvPr/>
          </p:nvSpPr>
          <p:spPr>
            <a:xfrm>
              <a:off x="5166950" y="1927675"/>
              <a:ext cx="925" cy="175850"/>
            </a:xfrm>
            <a:custGeom>
              <a:avLst/>
              <a:gdLst/>
              <a:ahLst/>
              <a:cxnLst/>
              <a:rect l="l" t="t" r="r" b="b"/>
              <a:pathLst>
                <a:path w="37" h="7034" extrusionOk="0">
                  <a:moveTo>
                    <a:pt x="0" y="0"/>
                  </a:moveTo>
                  <a:lnTo>
                    <a:pt x="0" y="7033"/>
                  </a:lnTo>
                  <a:lnTo>
                    <a:pt x="37" y="7013"/>
                  </a:lnTo>
                  <a:lnTo>
                    <a:pt x="37" y="2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5"/>
            <p:cNvSpPr/>
            <p:nvPr/>
          </p:nvSpPr>
          <p:spPr>
            <a:xfrm>
              <a:off x="5138700" y="197705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
            <p:cNvSpPr/>
            <p:nvPr/>
          </p:nvSpPr>
          <p:spPr>
            <a:xfrm>
              <a:off x="5133525" y="197535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5"/>
            <p:cNvSpPr/>
            <p:nvPr/>
          </p:nvSpPr>
          <p:spPr>
            <a:xfrm>
              <a:off x="5138700" y="194000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5"/>
            <p:cNvSpPr/>
            <p:nvPr/>
          </p:nvSpPr>
          <p:spPr>
            <a:xfrm>
              <a:off x="5133525" y="193830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5138700" y="2051175"/>
              <a:ext cx="87075" cy="51475"/>
            </a:xfrm>
            <a:custGeom>
              <a:avLst/>
              <a:gdLst/>
              <a:ahLst/>
              <a:cxnLst/>
              <a:rect l="l" t="t" r="r" b="b"/>
              <a:pathLst>
                <a:path w="3483" h="2059" extrusionOk="0">
                  <a:moveTo>
                    <a:pt x="1" y="1"/>
                  </a:moveTo>
                  <a:lnTo>
                    <a:pt x="1" y="53"/>
                  </a:lnTo>
                  <a:lnTo>
                    <a:pt x="3482" y="2058"/>
                  </a:lnTo>
                  <a:lnTo>
                    <a:pt x="3482" y="200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5133525" y="2049475"/>
              <a:ext cx="96525" cy="60975"/>
            </a:xfrm>
            <a:custGeom>
              <a:avLst/>
              <a:gdLst/>
              <a:ahLst/>
              <a:cxnLst/>
              <a:rect l="l" t="t" r="r" b="b"/>
              <a:pathLst>
                <a:path w="3861" h="2439"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5138700" y="2014100"/>
              <a:ext cx="87075" cy="51500"/>
            </a:xfrm>
            <a:custGeom>
              <a:avLst/>
              <a:gdLst/>
              <a:ahLst/>
              <a:cxnLst/>
              <a:rect l="l" t="t" r="r" b="b"/>
              <a:pathLst>
                <a:path w="3483" h="2060" extrusionOk="0">
                  <a:moveTo>
                    <a:pt x="1" y="0"/>
                  </a:moveTo>
                  <a:lnTo>
                    <a:pt x="1" y="52"/>
                  </a:lnTo>
                  <a:lnTo>
                    <a:pt x="3482" y="2059"/>
                  </a:lnTo>
                  <a:lnTo>
                    <a:pt x="3482" y="200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5133525" y="2012400"/>
              <a:ext cx="96525" cy="60950"/>
            </a:xfrm>
            <a:custGeom>
              <a:avLst/>
              <a:gdLst/>
              <a:ahLst/>
              <a:cxnLst/>
              <a:rect l="l" t="t" r="r" b="b"/>
              <a:pathLst>
                <a:path w="3861" h="2438" extrusionOk="0">
                  <a:moveTo>
                    <a:pt x="0" y="0"/>
                  </a:moveTo>
                  <a:lnTo>
                    <a:pt x="0" y="209"/>
                  </a:lnTo>
                  <a:lnTo>
                    <a:pt x="3861" y="2438"/>
                  </a:lnTo>
                  <a:lnTo>
                    <a:pt x="3861" y="223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5162675" y="1923100"/>
              <a:ext cx="4300" cy="183975"/>
            </a:xfrm>
            <a:custGeom>
              <a:avLst/>
              <a:gdLst/>
              <a:ahLst/>
              <a:cxnLst/>
              <a:rect l="l" t="t" r="r" b="b"/>
              <a:pathLst>
                <a:path w="172" h="7359" extrusionOk="0">
                  <a:moveTo>
                    <a:pt x="0" y="1"/>
                  </a:moveTo>
                  <a:lnTo>
                    <a:pt x="0" y="7260"/>
                  </a:lnTo>
                  <a:lnTo>
                    <a:pt x="171" y="7358"/>
                  </a:lnTo>
                  <a:lnTo>
                    <a:pt x="171" y="101"/>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5194000" y="1941225"/>
              <a:ext cx="4325" cy="183975"/>
            </a:xfrm>
            <a:custGeom>
              <a:avLst/>
              <a:gdLst/>
              <a:ahLst/>
              <a:cxnLst/>
              <a:rect l="l" t="t" r="r" b="b"/>
              <a:pathLst>
                <a:path w="173" h="7359" extrusionOk="0">
                  <a:moveTo>
                    <a:pt x="0" y="1"/>
                  </a:moveTo>
                  <a:lnTo>
                    <a:pt x="0" y="7258"/>
                  </a:lnTo>
                  <a:lnTo>
                    <a:pt x="173" y="7358"/>
                  </a:lnTo>
                  <a:lnTo>
                    <a:pt x="173" y="9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45"/>
          <p:cNvGrpSpPr/>
          <p:nvPr/>
        </p:nvGrpSpPr>
        <p:grpSpPr>
          <a:xfrm>
            <a:off x="3724181" y="1376679"/>
            <a:ext cx="1682045" cy="1713633"/>
            <a:chOff x="4330175" y="1134000"/>
            <a:chExt cx="553450" cy="563825"/>
          </a:xfrm>
        </p:grpSpPr>
        <p:sp>
          <p:nvSpPr>
            <p:cNvPr id="4651" name="Google Shape;4651;p45"/>
            <p:cNvSpPr/>
            <p:nvPr/>
          </p:nvSpPr>
          <p:spPr>
            <a:xfrm>
              <a:off x="4330175" y="1511825"/>
              <a:ext cx="274850" cy="186000"/>
            </a:xfrm>
            <a:custGeom>
              <a:avLst/>
              <a:gdLst/>
              <a:ahLst/>
              <a:cxnLst/>
              <a:rect l="l" t="t" r="r" b="b"/>
              <a:pathLst>
                <a:path w="10994" h="7440" extrusionOk="0">
                  <a:moveTo>
                    <a:pt x="1" y="0"/>
                  </a:moveTo>
                  <a:lnTo>
                    <a:pt x="1" y="1094"/>
                  </a:lnTo>
                  <a:lnTo>
                    <a:pt x="10994" y="7439"/>
                  </a:lnTo>
                  <a:lnTo>
                    <a:pt x="10994" y="634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4605000" y="1509550"/>
              <a:ext cx="278625" cy="188275"/>
            </a:xfrm>
            <a:custGeom>
              <a:avLst/>
              <a:gdLst/>
              <a:ahLst/>
              <a:cxnLst/>
              <a:rect l="l" t="t" r="r" b="b"/>
              <a:pathLst>
                <a:path w="11145" h="7531" extrusionOk="0">
                  <a:moveTo>
                    <a:pt x="11145" y="0"/>
                  </a:moveTo>
                  <a:lnTo>
                    <a:pt x="1" y="6436"/>
                  </a:lnTo>
                  <a:lnTo>
                    <a:pt x="1" y="7530"/>
                  </a:lnTo>
                  <a:lnTo>
                    <a:pt x="11145" y="1093"/>
                  </a:lnTo>
                  <a:lnTo>
                    <a:pt x="1114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4330175" y="1504875"/>
              <a:ext cx="274850" cy="165575"/>
            </a:xfrm>
            <a:custGeom>
              <a:avLst/>
              <a:gdLst/>
              <a:ahLst/>
              <a:cxnLst/>
              <a:rect l="l" t="t" r="r" b="b"/>
              <a:pathLst>
                <a:path w="10994" h="6623" extrusionOk="0">
                  <a:moveTo>
                    <a:pt x="1" y="0"/>
                  </a:moveTo>
                  <a:lnTo>
                    <a:pt x="1" y="278"/>
                  </a:lnTo>
                  <a:lnTo>
                    <a:pt x="10994" y="6623"/>
                  </a:lnTo>
                  <a:lnTo>
                    <a:pt x="10994" y="634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4605000" y="1502550"/>
              <a:ext cx="278625" cy="167900"/>
            </a:xfrm>
            <a:custGeom>
              <a:avLst/>
              <a:gdLst/>
              <a:ahLst/>
              <a:cxnLst/>
              <a:rect l="l" t="t" r="r" b="b"/>
              <a:pathLst>
                <a:path w="11145" h="6716" extrusionOk="0">
                  <a:moveTo>
                    <a:pt x="11145" y="0"/>
                  </a:moveTo>
                  <a:lnTo>
                    <a:pt x="1" y="6437"/>
                  </a:lnTo>
                  <a:lnTo>
                    <a:pt x="1" y="6716"/>
                  </a:lnTo>
                  <a:lnTo>
                    <a:pt x="11145" y="280"/>
                  </a:lnTo>
                  <a:lnTo>
                    <a:pt x="1114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4330175" y="1343950"/>
              <a:ext cx="553450" cy="319550"/>
            </a:xfrm>
            <a:custGeom>
              <a:avLst/>
              <a:gdLst/>
              <a:ahLst/>
              <a:cxnLst/>
              <a:rect l="l" t="t" r="r" b="b"/>
              <a:pathLst>
                <a:path w="22138" h="12782" extrusionOk="0">
                  <a:moveTo>
                    <a:pt x="11145" y="0"/>
                  </a:moveTo>
                  <a:lnTo>
                    <a:pt x="1" y="6437"/>
                  </a:lnTo>
                  <a:lnTo>
                    <a:pt x="10994" y="12781"/>
                  </a:lnTo>
                  <a:lnTo>
                    <a:pt x="22138" y="6344"/>
                  </a:lnTo>
                  <a:lnTo>
                    <a:pt x="11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4461775" y="1442875"/>
              <a:ext cx="297300" cy="176750"/>
            </a:xfrm>
            <a:custGeom>
              <a:avLst/>
              <a:gdLst/>
              <a:ahLst/>
              <a:cxnLst/>
              <a:rect l="l" t="t" r="r" b="b"/>
              <a:pathLst>
                <a:path w="11892" h="7070" extrusionOk="0">
                  <a:moveTo>
                    <a:pt x="5952" y="0"/>
                  </a:moveTo>
                  <a:cubicBezTo>
                    <a:pt x="5873" y="0"/>
                    <a:pt x="5794" y="21"/>
                    <a:pt x="5724" y="61"/>
                  </a:cubicBezTo>
                  <a:lnTo>
                    <a:pt x="125" y="3294"/>
                  </a:lnTo>
                  <a:cubicBezTo>
                    <a:pt x="30" y="3350"/>
                    <a:pt x="1" y="3452"/>
                    <a:pt x="5" y="3547"/>
                  </a:cubicBezTo>
                  <a:cubicBezTo>
                    <a:pt x="9" y="3639"/>
                    <a:pt x="40" y="3730"/>
                    <a:pt x="130" y="3782"/>
                  </a:cubicBezTo>
                  <a:lnTo>
                    <a:pt x="5714" y="7006"/>
                  </a:lnTo>
                  <a:cubicBezTo>
                    <a:pt x="5787" y="7049"/>
                    <a:pt x="5869" y="7070"/>
                    <a:pt x="5952" y="7070"/>
                  </a:cubicBezTo>
                  <a:cubicBezTo>
                    <a:pt x="6034" y="7070"/>
                    <a:pt x="6116" y="7049"/>
                    <a:pt x="6190" y="7006"/>
                  </a:cubicBezTo>
                  <a:lnTo>
                    <a:pt x="11753" y="3794"/>
                  </a:lnTo>
                  <a:cubicBezTo>
                    <a:pt x="11859" y="3733"/>
                    <a:pt x="11891" y="3620"/>
                    <a:pt x="11881" y="3513"/>
                  </a:cubicBezTo>
                  <a:cubicBezTo>
                    <a:pt x="11872" y="3421"/>
                    <a:pt x="11836" y="3328"/>
                    <a:pt x="11746" y="3275"/>
                  </a:cubicBezTo>
                  <a:lnTo>
                    <a:pt x="6179" y="61"/>
                  </a:lnTo>
                  <a:cubicBezTo>
                    <a:pt x="6109" y="21"/>
                    <a:pt x="6030" y="0"/>
                    <a:pt x="595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4461850" y="1528275"/>
              <a:ext cx="149025" cy="91350"/>
            </a:xfrm>
            <a:custGeom>
              <a:avLst/>
              <a:gdLst/>
              <a:ahLst/>
              <a:cxnLst/>
              <a:rect l="l" t="t" r="r" b="b"/>
              <a:pathLst>
                <a:path w="5961" h="3654" extrusionOk="0">
                  <a:moveTo>
                    <a:pt x="21" y="1"/>
                  </a:moveTo>
                  <a:cubicBezTo>
                    <a:pt x="6" y="43"/>
                    <a:pt x="1" y="88"/>
                    <a:pt x="3" y="131"/>
                  </a:cubicBezTo>
                  <a:cubicBezTo>
                    <a:pt x="6" y="223"/>
                    <a:pt x="38" y="314"/>
                    <a:pt x="127" y="366"/>
                  </a:cubicBezTo>
                  <a:lnTo>
                    <a:pt x="5711" y="3590"/>
                  </a:lnTo>
                  <a:cubicBezTo>
                    <a:pt x="5784" y="3632"/>
                    <a:pt x="5867" y="3654"/>
                    <a:pt x="5952" y="3654"/>
                  </a:cubicBezTo>
                  <a:cubicBezTo>
                    <a:pt x="5955" y="3654"/>
                    <a:pt x="5958" y="3654"/>
                    <a:pt x="5960" y="3654"/>
                  </a:cubicBezTo>
                  <a:lnTo>
                    <a:pt x="5960" y="3419"/>
                  </a:lnTo>
                  <a:cubicBezTo>
                    <a:pt x="5955" y="3419"/>
                    <a:pt x="5950" y="3419"/>
                    <a:pt x="5945" y="3419"/>
                  </a:cubicBezTo>
                  <a:cubicBezTo>
                    <a:pt x="5862" y="3419"/>
                    <a:pt x="5782" y="3397"/>
                    <a:pt x="5711" y="3356"/>
                  </a:cubicBezTo>
                  <a:lnTo>
                    <a:pt x="127" y="133"/>
                  </a:lnTo>
                  <a:cubicBezTo>
                    <a:pt x="76" y="102"/>
                    <a:pt x="38" y="56"/>
                    <a:pt x="2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4610800" y="1528525"/>
              <a:ext cx="148275" cy="91100"/>
            </a:xfrm>
            <a:custGeom>
              <a:avLst/>
              <a:gdLst/>
              <a:ahLst/>
              <a:cxnLst/>
              <a:rect l="l" t="t" r="r" b="b"/>
              <a:pathLst>
                <a:path w="5931" h="3644" extrusionOk="0">
                  <a:moveTo>
                    <a:pt x="5903" y="1"/>
                  </a:moveTo>
                  <a:cubicBezTo>
                    <a:pt x="5882" y="58"/>
                    <a:pt x="5843" y="104"/>
                    <a:pt x="5791" y="134"/>
                  </a:cubicBezTo>
                  <a:lnTo>
                    <a:pt x="229" y="3346"/>
                  </a:lnTo>
                  <a:cubicBezTo>
                    <a:pt x="159" y="3385"/>
                    <a:pt x="81" y="3407"/>
                    <a:pt x="1" y="3409"/>
                  </a:cubicBezTo>
                  <a:lnTo>
                    <a:pt x="1" y="3644"/>
                  </a:lnTo>
                  <a:cubicBezTo>
                    <a:pt x="81" y="3641"/>
                    <a:pt x="159" y="3619"/>
                    <a:pt x="229" y="3580"/>
                  </a:cubicBezTo>
                  <a:lnTo>
                    <a:pt x="5792" y="368"/>
                  </a:lnTo>
                  <a:cubicBezTo>
                    <a:pt x="5898" y="307"/>
                    <a:pt x="5930" y="194"/>
                    <a:pt x="5920" y="87"/>
                  </a:cubicBezTo>
                  <a:cubicBezTo>
                    <a:pt x="5917" y="58"/>
                    <a:pt x="5911" y="29"/>
                    <a:pt x="590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4590825" y="1134000"/>
              <a:ext cx="292800" cy="169050"/>
            </a:xfrm>
            <a:custGeom>
              <a:avLst/>
              <a:gdLst/>
              <a:ahLst/>
              <a:cxnLst/>
              <a:rect l="l" t="t" r="r" b="b"/>
              <a:pathLst>
                <a:path w="11712" h="6762" extrusionOk="0">
                  <a:moveTo>
                    <a:pt x="719" y="1"/>
                  </a:moveTo>
                  <a:lnTo>
                    <a:pt x="1" y="417"/>
                  </a:lnTo>
                  <a:lnTo>
                    <a:pt x="10995" y="6761"/>
                  </a:lnTo>
                  <a:lnTo>
                    <a:pt x="11712" y="6345"/>
                  </a:lnTo>
                  <a:lnTo>
                    <a:pt x="71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4605000" y="1152525"/>
              <a:ext cx="260725" cy="360475"/>
            </a:xfrm>
            <a:custGeom>
              <a:avLst/>
              <a:gdLst/>
              <a:ahLst/>
              <a:cxnLst/>
              <a:rect l="l" t="t" r="r" b="b"/>
              <a:pathLst>
                <a:path w="10429" h="14419" extrusionOk="0">
                  <a:moveTo>
                    <a:pt x="1" y="1"/>
                  </a:moveTo>
                  <a:lnTo>
                    <a:pt x="1" y="8398"/>
                  </a:lnTo>
                  <a:lnTo>
                    <a:pt x="10428" y="14419"/>
                  </a:lnTo>
                  <a:lnTo>
                    <a:pt x="10428" y="602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4865700" y="1292600"/>
              <a:ext cx="17925" cy="220400"/>
            </a:xfrm>
            <a:custGeom>
              <a:avLst/>
              <a:gdLst/>
              <a:ahLst/>
              <a:cxnLst/>
              <a:rect l="l" t="t" r="r" b="b"/>
              <a:pathLst>
                <a:path w="717" h="8816" extrusionOk="0">
                  <a:moveTo>
                    <a:pt x="717" y="1"/>
                  </a:moveTo>
                  <a:lnTo>
                    <a:pt x="0" y="417"/>
                  </a:lnTo>
                  <a:lnTo>
                    <a:pt x="0" y="8816"/>
                  </a:lnTo>
                  <a:lnTo>
                    <a:pt x="717" y="8398"/>
                  </a:lnTo>
                  <a:lnTo>
                    <a:pt x="7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4330175" y="1144425"/>
              <a:ext cx="274850" cy="158625"/>
            </a:xfrm>
            <a:custGeom>
              <a:avLst/>
              <a:gdLst/>
              <a:ahLst/>
              <a:cxnLst/>
              <a:rect l="l" t="t" r="r" b="b"/>
              <a:pathLst>
                <a:path w="10994" h="6345" extrusionOk="0">
                  <a:moveTo>
                    <a:pt x="10427" y="0"/>
                  </a:moveTo>
                  <a:lnTo>
                    <a:pt x="1" y="6021"/>
                  </a:lnTo>
                  <a:lnTo>
                    <a:pt x="568" y="6344"/>
                  </a:lnTo>
                  <a:lnTo>
                    <a:pt x="10994" y="325"/>
                  </a:lnTo>
                  <a:lnTo>
                    <a:pt x="104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4344350" y="1152525"/>
              <a:ext cx="260675" cy="360475"/>
            </a:xfrm>
            <a:custGeom>
              <a:avLst/>
              <a:gdLst/>
              <a:ahLst/>
              <a:cxnLst/>
              <a:rect l="l" t="t" r="r" b="b"/>
              <a:pathLst>
                <a:path w="10427" h="14419" extrusionOk="0">
                  <a:moveTo>
                    <a:pt x="10427" y="1"/>
                  </a:moveTo>
                  <a:lnTo>
                    <a:pt x="1" y="6020"/>
                  </a:lnTo>
                  <a:lnTo>
                    <a:pt x="1" y="14419"/>
                  </a:lnTo>
                  <a:lnTo>
                    <a:pt x="10427" y="8398"/>
                  </a:lnTo>
                  <a:lnTo>
                    <a:pt x="1042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4330175" y="1294925"/>
              <a:ext cx="14200" cy="218075"/>
            </a:xfrm>
            <a:custGeom>
              <a:avLst/>
              <a:gdLst/>
              <a:ahLst/>
              <a:cxnLst/>
              <a:rect l="l" t="t" r="r" b="b"/>
              <a:pathLst>
                <a:path w="568" h="8723" extrusionOk="0">
                  <a:moveTo>
                    <a:pt x="1" y="1"/>
                  </a:moveTo>
                  <a:lnTo>
                    <a:pt x="1" y="8398"/>
                  </a:lnTo>
                  <a:lnTo>
                    <a:pt x="568" y="8723"/>
                  </a:lnTo>
                  <a:lnTo>
                    <a:pt x="568" y="3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4450250" y="1401650"/>
              <a:ext cx="145000" cy="77275"/>
            </a:xfrm>
            <a:custGeom>
              <a:avLst/>
              <a:gdLst/>
              <a:ahLst/>
              <a:cxnLst/>
              <a:rect l="l" t="t" r="r" b="b"/>
              <a:pathLst>
                <a:path w="5800" h="3091" extrusionOk="0">
                  <a:moveTo>
                    <a:pt x="0" y="2437"/>
                  </a:moveTo>
                  <a:lnTo>
                    <a:pt x="1143" y="3091"/>
                  </a:lnTo>
                  <a:lnTo>
                    <a:pt x="2260" y="3091"/>
                  </a:lnTo>
                  <a:lnTo>
                    <a:pt x="5570" y="1235"/>
                  </a:lnTo>
                  <a:cubicBezTo>
                    <a:pt x="5796" y="1107"/>
                    <a:pt x="5799" y="784"/>
                    <a:pt x="5577" y="652"/>
                  </a:cubicBezTo>
                  <a:lnTo>
                    <a:pt x="4478" y="1"/>
                  </a:lnTo>
                  <a:lnTo>
                    <a:pt x="679" y="1191"/>
                  </a:lnTo>
                  <a:lnTo>
                    <a:pt x="95" y="1638"/>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4478750" y="1456175"/>
              <a:ext cx="6425" cy="22750"/>
            </a:xfrm>
            <a:custGeom>
              <a:avLst/>
              <a:gdLst/>
              <a:ahLst/>
              <a:cxnLst/>
              <a:rect l="l" t="t" r="r" b="b"/>
              <a:pathLst>
                <a:path w="257" h="910" extrusionOk="0">
                  <a:moveTo>
                    <a:pt x="257" y="1"/>
                  </a:moveTo>
                  <a:lnTo>
                    <a:pt x="0" y="149"/>
                  </a:lnTo>
                  <a:lnTo>
                    <a:pt x="3" y="910"/>
                  </a:lnTo>
                  <a:lnTo>
                    <a:pt x="121"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4474325" y="1457300"/>
              <a:ext cx="4525" cy="21625"/>
            </a:xfrm>
            <a:custGeom>
              <a:avLst/>
              <a:gdLst/>
              <a:ahLst/>
              <a:cxnLst/>
              <a:rect l="l" t="t" r="r" b="b"/>
              <a:pathLst>
                <a:path w="181" h="865" extrusionOk="0">
                  <a:moveTo>
                    <a:pt x="0" y="1"/>
                  </a:moveTo>
                  <a:lnTo>
                    <a:pt x="3" y="762"/>
                  </a:lnTo>
                  <a:lnTo>
                    <a:pt x="180"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4450225" y="1439825"/>
              <a:ext cx="6425" cy="22750"/>
            </a:xfrm>
            <a:custGeom>
              <a:avLst/>
              <a:gdLst/>
              <a:ahLst/>
              <a:cxnLst/>
              <a:rect l="l" t="t" r="r" b="b"/>
              <a:pathLst>
                <a:path w="257" h="910" extrusionOk="0">
                  <a:moveTo>
                    <a:pt x="257" y="1"/>
                  </a:moveTo>
                  <a:lnTo>
                    <a:pt x="0" y="149"/>
                  </a:lnTo>
                  <a:lnTo>
                    <a:pt x="1" y="910"/>
                  </a:lnTo>
                  <a:lnTo>
                    <a:pt x="119"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4445800" y="1440950"/>
              <a:ext cx="4475" cy="21625"/>
            </a:xfrm>
            <a:custGeom>
              <a:avLst/>
              <a:gdLst/>
              <a:ahLst/>
              <a:cxnLst/>
              <a:rect l="l" t="t" r="r" b="b"/>
              <a:pathLst>
                <a:path w="179" h="865" extrusionOk="0">
                  <a:moveTo>
                    <a:pt x="0" y="1"/>
                  </a:moveTo>
                  <a:lnTo>
                    <a:pt x="2" y="762"/>
                  </a:lnTo>
                  <a:lnTo>
                    <a:pt x="178"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4561175" y="1408575"/>
              <a:ext cx="6525" cy="20775"/>
            </a:xfrm>
            <a:custGeom>
              <a:avLst/>
              <a:gdLst/>
              <a:ahLst/>
              <a:cxnLst/>
              <a:rect l="l" t="t" r="r" b="b"/>
              <a:pathLst>
                <a:path w="261" h="831" extrusionOk="0">
                  <a:moveTo>
                    <a:pt x="257" y="1"/>
                  </a:moveTo>
                  <a:lnTo>
                    <a:pt x="1" y="149"/>
                  </a:lnTo>
                  <a:lnTo>
                    <a:pt x="141" y="830"/>
                  </a:lnTo>
                  <a:lnTo>
                    <a:pt x="260" y="76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4556750" y="1406000"/>
              <a:ext cx="10875" cy="6300"/>
            </a:xfrm>
            <a:custGeom>
              <a:avLst/>
              <a:gdLst/>
              <a:ahLst/>
              <a:cxnLst/>
              <a:rect l="l" t="t" r="r" b="b"/>
              <a:pathLst>
                <a:path w="435" h="252" extrusionOk="0">
                  <a:moveTo>
                    <a:pt x="257" y="1"/>
                  </a:moveTo>
                  <a:lnTo>
                    <a:pt x="1" y="149"/>
                  </a:lnTo>
                  <a:lnTo>
                    <a:pt x="178" y="252"/>
                  </a:lnTo>
                  <a:lnTo>
                    <a:pt x="434" y="104"/>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4556750" y="1409700"/>
              <a:ext cx="7975" cy="19650"/>
            </a:xfrm>
            <a:custGeom>
              <a:avLst/>
              <a:gdLst/>
              <a:ahLst/>
              <a:cxnLst/>
              <a:rect l="l" t="t" r="r" b="b"/>
              <a:pathLst>
                <a:path w="319" h="786" extrusionOk="0">
                  <a:moveTo>
                    <a:pt x="1" y="1"/>
                  </a:moveTo>
                  <a:lnTo>
                    <a:pt x="143" y="682"/>
                  </a:lnTo>
                  <a:lnTo>
                    <a:pt x="318" y="785"/>
                  </a:lnTo>
                  <a:lnTo>
                    <a:pt x="178" y="10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4445800" y="1377250"/>
              <a:ext cx="121900" cy="80500"/>
            </a:xfrm>
            <a:custGeom>
              <a:avLst/>
              <a:gdLst/>
              <a:ahLst/>
              <a:cxnLst/>
              <a:rect l="l" t="t" r="r" b="b"/>
              <a:pathLst>
                <a:path w="4876" h="3220" extrusionOk="0">
                  <a:moveTo>
                    <a:pt x="3557" y="0"/>
                  </a:moveTo>
                  <a:cubicBezTo>
                    <a:pt x="3466" y="0"/>
                    <a:pt x="3375" y="24"/>
                    <a:pt x="3293" y="70"/>
                  </a:cubicBezTo>
                  <a:lnTo>
                    <a:pt x="158" y="1883"/>
                  </a:lnTo>
                  <a:cubicBezTo>
                    <a:pt x="60" y="1940"/>
                    <a:pt x="0" y="2044"/>
                    <a:pt x="0" y="2157"/>
                  </a:cubicBezTo>
                  <a:lnTo>
                    <a:pt x="0" y="2478"/>
                  </a:lnTo>
                  <a:lnTo>
                    <a:pt x="1347" y="3220"/>
                  </a:lnTo>
                  <a:lnTo>
                    <a:pt x="4875" y="1184"/>
                  </a:lnTo>
                  <a:lnTo>
                    <a:pt x="4875" y="914"/>
                  </a:lnTo>
                  <a:cubicBezTo>
                    <a:pt x="4875" y="771"/>
                    <a:pt x="4798" y="636"/>
                    <a:pt x="4674" y="563"/>
                  </a:cubicBezTo>
                  <a:lnTo>
                    <a:pt x="3818" y="70"/>
                  </a:lnTo>
                  <a:cubicBezTo>
                    <a:pt x="3737" y="23"/>
                    <a:pt x="3647" y="0"/>
                    <a:pt x="35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4445800" y="1427400"/>
              <a:ext cx="33000" cy="32600"/>
            </a:xfrm>
            <a:custGeom>
              <a:avLst/>
              <a:gdLst/>
              <a:ahLst/>
              <a:cxnLst/>
              <a:rect l="l" t="t" r="r" b="b"/>
              <a:pathLst>
                <a:path w="1320" h="1304" extrusionOk="0">
                  <a:moveTo>
                    <a:pt x="147" y="1"/>
                  </a:moveTo>
                  <a:cubicBezTo>
                    <a:pt x="70" y="1"/>
                    <a:pt x="0" y="62"/>
                    <a:pt x="0" y="148"/>
                  </a:cubicBezTo>
                  <a:lnTo>
                    <a:pt x="0" y="541"/>
                  </a:lnTo>
                  <a:lnTo>
                    <a:pt x="1320" y="1304"/>
                  </a:lnTo>
                  <a:lnTo>
                    <a:pt x="1320" y="907"/>
                  </a:lnTo>
                  <a:cubicBezTo>
                    <a:pt x="1320" y="751"/>
                    <a:pt x="1237" y="608"/>
                    <a:pt x="1104" y="531"/>
                  </a:cubicBezTo>
                  <a:lnTo>
                    <a:pt x="219" y="21"/>
                  </a:lnTo>
                  <a:cubicBezTo>
                    <a:pt x="196" y="7"/>
                    <a:pt x="171" y="1"/>
                    <a:pt x="1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4478775" y="1395725"/>
              <a:ext cx="88925" cy="64275"/>
            </a:xfrm>
            <a:custGeom>
              <a:avLst/>
              <a:gdLst/>
              <a:ahLst/>
              <a:cxnLst/>
              <a:rect l="l" t="t" r="r" b="b"/>
              <a:pathLst>
                <a:path w="3557" h="2571" extrusionOk="0">
                  <a:moveTo>
                    <a:pt x="3373" y="1"/>
                  </a:moveTo>
                  <a:cubicBezTo>
                    <a:pt x="3342" y="1"/>
                    <a:pt x="3311" y="9"/>
                    <a:pt x="3281" y="26"/>
                  </a:cubicBezTo>
                  <a:lnTo>
                    <a:pt x="185" y="1817"/>
                  </a:lnTo>
                  <a:cubicBezTo>
                    <a:pt x="72" y="1882"/>
                    <a:pt x="1" y="2004"/>
                    <a:pt x="1" y="2136"/>
                  </a:cubicBezTo>
                  <a:lnTo>
                    <a:pt x="1" y="2571"/>
                  </a:lnTo>
                  <a:lnTo>
                    <a:pt x="3556" y="515"/>
                  </a:lnTo>
                  <a:lnTo>
                    <a:pt x="3556" y="186"/>
                  </a:lnTo>
                  <a:cubicBezTo>
                    <a:pt x="3556" y="78"/>
                    <a:pt x="3469" y="1"/>
                    <a:pt x="3373"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4474975" y="1357175"/>
              <a:ext cx="57700" cy="65425"/>
            </a:xfrm>
            <a:custGeom>
              <a:avLst/>
              <a:gdLst/>
              <a:ahLst/>
              <a:cxnLst/>
              <a:rect l="l" t="t" r="r" b="b"/>
              <a:pathLst>
                <a:path w="2308" h="2617" extrusionOk="0">
                  <a:moveTo>
                    <a:pt x="1606" y="0"/>
                  </a:moveTo>
                  <a:cubicBezTo>
                    <a:pt x="1604" y="0"/>
                    <a:pt x="1602" y="0"/>
                    <a:pt x="1600" y="1"/>
                  </a:cubicBezTo>
                  <a:cubicBezTo>
                    <a:pt x="1553" y="3"/>
                    <a:pt x="1517" y="35"/>
                    <a:pt x="1520" y="73"/>
                  </a:cubicBezTo>
                  <a:cubicBezTo>
                    <a:pt x="1520" y="77"/>
                    <a:pt x="1520" y="82"/>
                    <a:pt x="1522" y="86"/>
                  </a:cubicBezTo>
                  <a:cubicBezTo>
                    <a:pt x="731" y="263"/>
                    <a:pt x="279" y="678"/>
                    <a:pt x="137" y="828"/>
                  </a:cubicBezTo>
                  <a:cubicBezTo>
                    <a:pt x="122" y="820"/>
                    <a:pt x="105" y="815"/>
                    <a:pt x="90" y="815"/>
                  </a:cubicBezTo>
                  <a:cubicBezTo>
                    <a:pt x="87" y="815"/>
                    <a:pt x="85" y="815"/>
                    <a:pt x="83" y="815"/>
                  </a:cubicBezTo>
                  <a:cubicBezTo>
                    <a:pt x="37" y="818"/>
                    <a:pt x="0" y="850"/>
                    <a:pt x="2" y="888"/>
                  </a:cubicBezTo>
                  <a:cubicBezTo>
                    <a:pt x="3" y="924"/>
                    <a:pt x="41" y="952"/>
                    <a:pt x="86" y="952"/>
                  </a:cubicBezTo>
                  <a:cubicBezTo>
                    <a:pt x="95" y="1706"/>
                    <a:pt x="515" y="2310"/>
                    <a:pt x="657" y="2492"/>
                  </a:cubicBezTo>
                  <a:cubicBezTo>
                    <a:pt x="633" y="2503"/>
                    <a:pt x="618" y="2527"/>
                    <a:pt x="618" y="2553"/>
                  </a:cubicBezTo>
                  <a:cubicBezTo>
                    <a:pt x="620" y="2589"/>
                    <a:pt x="655" y="2617"/>
                    <a:pt x="700" y="2617"/>
                  </a:cubicBezTo>
                  <a:cubicBezTo>
                    <a:pt x="702" y="2617"/>
                    <a:pt x="704" y="2617"/>
                    <a:pt x="707" y="2616"/>
                  </a:cubicBezTo>
                  <a:cubicBezTo>
                    <a:pt x="753" y="2614"/>
                    <a:pt x="789" y="2582"/>
                    <a:pt x="786" y="2544"/>
                  </a:cubicBezTo>
                  <a:cubicBezTo>
                    <a:pt x="786" y="2537"/>
                    <a:pt x="783" y="2529"/>
                    <a:pt x="781" y="2522"/>
                  </a:cubicBezTo>
                  <a:cubicBezTo>
                    <a:pt x="1684" y="2218"/>
                    <a:pt x="2051" y="1913"/>
                    <a:pt x="2171" y="1790"/>
                  </a:cubicBezTo>
                  <a:cubicBezTo>
                    <a:pt x="2185" y="1799"/>
                    <a:pt x="2201" y="1803"/>
                    <a:pt x="2218" y="1803"/>
                  </a:cubicBezTo>
                  <a:cubicBezTo>
                    <a:pt x="2220" y="1803"/>
                    <a:pt x="2222" y="1803"/>
                    <a:pt x="2225" y="1803"/>
                  </a:cubicBezTo>
                  <a:cubicBezTo>
                    <a:pt x="2271" y="1800"/>
                    <a:pt x="2307" y="1765"/>
                    <a:pt x="2306" y="1730"/>
                  </a:cubicBezTo>
                  <a:cubicBezTo>
                    <a:pt x="2303" y="1694"/>
                    <a:pt x="2268" y="1667"/>
                    <a:pt x="2225" y="1667"/>
                  </a:cubicBezTo>
                  <a:cubicBezTo>
                    <a:pt x="2273" y="769"/>
                    <a:pt x="1823" y="267"/>
                    <a:pt x="1661" y="118"/>
                  </a:cubicBezTo>
                  <a:cubicBezTo>
                    <a:pt x="1678" y="106"/>
                    <a:pt x="1688" y="86"/>
                    <a:pt x="1688" y="64"/>
                  </a:cubicBezTo>
                  <a:cubicBezTo>
                    <a:pt x="1686" y="28"/>
                    <a:pt x="1650" y="0"/>
                    <a:pt x="16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4492150" y="1382875"/>
              <a:ext cx="25450" cy="12925"/>
            </a:xfrm>
            <a:custGeom>
              <a:avLst/>
              <a:gdLst/>
              <a:ahLst/>
              <a:cxnLst/>
              <a:rect l="l" t="t" r="r" b="b"/>
              <a:pathLst>
                <a:path w="1018" h="517" extrusionOk="0">
                  <a:moveTo>
                    <a:pt x="1" y="1"/>
                  </a:moveTo>
                  <a:cubicBezTo>
                    <a:pt x="1" y="1"/>
                    <a:pt x="18" y="8"/>
                    <a:pt x="47" y="19"/>
                  </a:cubicBezTo>
                  <a:cubicBezTo>
                    <a:pt x="62" y="25"/>
                    <a:pt x="81" y="34"/>
                    <a:pt x="102" y="41"/>
                  </a:cubicBezTo>
                  <a:cubicBezTo>
                    <a:pt x="124" y="48"/>
                    <a:pt x="144" y="59"/>
                    <a:pt x="170" y="69"/>
                  </a:cubicBezTo>
                  <a:cubicBezTo>
                    <a:pt x="195" y="79"/>
                    <a:pt x="223" y="89"/>
                    <a:pt x="250" y="102"/>
                  </a:cubicBezTo>
                  <a:cubicBezTo>
                    <a:pt x="278" y="114"/>
                    <a:pt x="308" y="125"/>
                    <a:pt x="337" y="140"/>
                  </a:cubicBezTo>
                  <a:cubicBezTo>
                    <a:pt x="368" y="154"/>
                    <a:pt x="400" y="167"/>
                    <a:pt x="430" y="183"/>
                  </a:cubicBezTo>
                  <a:cubicBezTo>
                    <a:pt x="462" y="199"/>
                    <a:pt x="494" y="212"/>
                    <a:pt x="524" y="230"/>
                  </a:cubicBezTo>
                  <a:cubicBezTo>
                    <a:pt x="588" y="262"/>
                    <a:pt x="649" y="295"/>
                    <a:pt x="707" y="327"/>
                  </a:cubicBezTo>
                  <a:cubicBezTo>
                    <a:pt x="765" y="360"/>
                    <a:pt x="819" y="392"/>
                    <a:pt x="865" y="420"/>
                  </a:cubicBezTo>
                  <a:cubicBezTo>
                    <a:pt x="956" y="478"/>
                    <a:pt x="1017" y="517"/>
                    <a:pt x="1017" y="517"/>
                  </a:cubicBezTo>
                  <a:cubicBezTo>
                    <a:pt x="985" y="465"/>
                    <a:pt x="945" y="417"/>
                    <a:pt x="901" y="373"/>
                  </a:cubicBezTo>
                  <a:cubicBezTo>
                    <a:pt x="881" y="353"/>
                    <a:pt x="859" y="333"/>
                    <a:pt x="835" y="312"/>
                  </a:cubicBezTo>
                  <a:cubicBezTo>
                    <a:pt x="811" y="292"/>
                    <a:pt x="785" y="270"/>
                    <a:pt x="756" y="250"/>
                  </a:cubicBezTo>
                  <a:cubicBezTo>
                    <a:pt x="729" y="231"/>
                    <a:pt x="700" y="209"/>
                    <a:pt x="668" y="191"/>
                  </a:cubicBezTo>
                  <a:cubicBezTo>
                    <a:pt x="636" y="173"/>
                    <a:pt x="604" y="154"/>
                    <a:pt x="571" y="137"/>
                  </a:cubicBezTo>
                  <a:cubicBezTo>
                    <a:pt x="539" y="120"/>
                    <a:pt x="504" y="105"/>
                    <a:pt x="471" y="91"/>
                  </a:cubicBezTo>
                  <a:cubicBezTo>
                    <a:pt x="437" y="76"/>
                    <a:pt x="402" y="66"/>
                    <a:pt x="369" y="54"/>
                  </a:cubicBezTo>
                  <a:cubicBezTo>
                    <a:pt x="339" y="44"/>
                    <a:pt x="305" y="35"/>
                    <a:pt x="273" y="28"/>
                  </a:cubicBezTo>
                  <a:cubicBezTo>
                    <a:pt x="244" y="21"/>
                    <a:pt x="214" y="15"/>
                    <a:pt x="185" y="11"/>
                  </a:cubicBezTo>
                  <a:cubicBezTo>
                    <a:pt x="141" y="4"/>
                    <a:pt x="96" y="1"/>
                    <a:pt x="5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4503000" y="1376100"/>
              <a:ext cx="8350" cy="27075"/>
            </a:xfrm>
            <a:custGeom>
              <a:avLst/>
              <a:gdLst/>
              <a:ahLst/>
              <a:cxnLst/>
              <a:rect l="l" t="t" r="r" b="b"/>
              <a:pathLst>
                <a:path w="334" h="1083" extrusionOk="0">
                  <a:moveTo>
                    <a:pt x="334" y="0"/>
                  </a:moveTo>
                  <a:lnTo>
                    <a:pt x="334" y="0"/>
                  </a:lnTo>
                  <a:cubicBezTo>
                    <a:pt x="321" y="11"/>
                    <a:pt x="309" y="22"/>
                    <a:pt x="298" y="35"/>
                  </a:cubicBezTo>
                  <a:cubicBezTo>
                    <a:pt x="267" y="67"/>
                    <a:pt x="241" y="102"/>
                    <a:pt x="216" y="140"/>
                  </a:cubicBezTo>
                  <a:cubicBezTo>
                    <a:pt x="199" y="164"/>
                    <a:pt x="183" y="189"/>
                    <a:pt x="170" y="215"/>
                  </a:cubicBezTo>
                  <a:cubicBezTo>
                    <a:pt x="153" y="244"/>
                    <a:pt x="138" y="273"/>
                    <a:pt x="125" y="304"/>
                  </a:cubicBezTo>
                  <a:cubicBezTo>
                    <a:pt x="96" y="369"/>
                    <a:pt x="71" y="437"/>
                    <a:pt x="53" y="505"/>
                  </a:cubicBezTo>
                  <a:cubicBezTo>
                    <a:pt x="44" y="541"/>
                    <a:pt x="34" y="576"/>
                    <a:pt x="28" y="611"/>
                  </a:cubicBezTo>
                  <a:cubicBezTo>
                    <a:pt x="21" y="647"/>
                    <a:pt x="16" y="682"/>
                    <a:pt x="10" y="715"/>
                  </a:cubicBezTo>
                  <a:cubicBezTo>
                    <a:pt x="6" y="749"/>
                    <a:pt x="5" y="782"/>
                    <a:pt x="2" y="814"/>
                  </a:cubicBezTo>
                  <a:cubicBezTo>
                    <a:pt x="0" y="844"/>
                    <a:pt x="0" y="875"/>
                    <a:pt x="0" y="901"/>
                  </a:cubicBezTo>
                  <a:cubicBezTo>
                    <a:pt x="0" y="946"/>
                    <a:pt x="3" y="989"/>
                    <a:pt x="9" y="1033"/>
                  </a:cubicBezTo>
                  <a:cubicBezTo>
                    <a:pt x="13" y="1065"/>
                    <a:pt x="16" y="1082"/>
                    <a:pt x="16" y="1082"/>
                  </a:cubicBezTo>
                  <a:cubicBezTo>
                    <a:pt x="16" y="1082"/>
                    <a:pt x="22" y="1065"/>
                    <a:pt x="31" y="1034"/>
                  </a:cubicBezTo>
                  <a:cubicBezTo>
                    <a:pt x="38" y="1004"/>
                    <a:pt x="48" y="960"/>
                    <a:pt x="60" y="907"/>
                  </a:cubicBezTo>
                  <a:cubicBezTo>
                    <a:pt x="67" y="882"/>
                    <a:pt x="73" y="853"/>
                    <a:pt x="80" y="824"/>
                  </a:cubicBezTo>
                  <a:cubicBezTo>
                    <a:pt x="86" y="795"/>
                    <a:pt x="95" y="763"/>
                    <a:pt x="102" y="731"/>
                  </a:cubicBezTo>
                  <a:cubicBezTo>
                    <a:pt x="108" y="699"/>
                    <a:pt x="119" y="667"/>
                    <a:pt x="126" y="633"/>
                  </a:cubicBezTo>
                  <a:cubicBezTo>
                    <a:pt x="134" y="599"/>
                    <a:pt x="145" y="566"/>
                    <a:pt x="153" y="533"/>
                  </a:cubicBezTo>
                  <a:cubicBezTo>
                    <a:pt x="161" y="499"/>
                    <a:pt x="173" y="466"/>
                    <a:pt x="182" y="433"/>
                  </a:cubicBezTo>
                  <a:cubicBezTo>
                    <a:pt x="192" y="399"/>
                    <a:pt x="200" y="367"/>
                    <a:pt x="212" y="337"/>
                  </a:cubicBezTo>
                  <a:cubicBezTo>
                    <a:pt x="224" y="305"/>
                    <a:pt x="232" y="275"/>
                    <a:pt x="241" y="245"/>
                  </a:cubicBezTo>
                  <a:lnTo>
                    <a:pt x="269" y="166"/>
                  </a:lnTo>
                  <a:cubicBezTo>
                    <a:pt x="287" y="115"/>
                    <a:pt x="303" y="74"/>
                    <a:pt x="315" y="44"/>
                  </a:cubicBezTo>
                  <a:cubicBezTo>
                    <a:pt x="327" y="15"/>
                    <a:pt x="334"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4663550" y="1218175"/>
              <a:ext cx="66850" cy="143225"/>
            </a:xfrm>
            <a:custGeom>
              <a:avLst/>
              <a:gdLst/>
              <a:ahLst/>
              <a:cxnLst/>
              <a:rect l="l" t="t" r="r" b="b"/>
              <a:pathLst>
                <a:path w="2674" h="5729" extrusionOk="0">
                  <a:moveTo>
                    <a:pt x="274" y="1"/>
                  </a:moveTo>
                  <a:cubicBezTo>
                    <a:pt x="173" y="1"/>
                    <a:pt x="81" y="15"/>
                    <a:pt x="1" y="42"/>
                  </a:cubicBezTo>
                  <a:lnTo>
                    <a:pt x="1" y="4186"/>
                  </a:lnTo>
                  <a:lnTo>
                    <a:pt x="2673" y="5729"/>
                  </a:lnTo>
                  <a:lnTo>
                    <a:pt x="2673" y="1584"/>
                  </a:lnTo>
                  <a:cubicBezTo>
                    <a:pt x="2361" y="1119"/>
                    <a:pt x="1879" y="659"/>
                    <a:pt x="1336" y="346"/>
                  </a:cubicBezTo>
                  <a:cubicBezTo>
                    <a:pt x="935" y="114"/>
                    <a:pt x="565" y="1"/>
                    <a:pt x="27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4667750" y="1222475"/>
              <a:ext cx="58425" cy="131675"/>
            </a:xfrm>
            <a:custGeom>
              <a:avLst/>
              <a:gdLst/>
              <a:ahLst/>
              <a:cxnLst/>
              <a:rect l="l" t="t" r="r" b="b"/>
              <a:pathLst>
                <a:path w="2337" h="5267" extrusionOk="0">
                  <a:moveTo>
                    <a:pt x="1" y="1182"/>
                  </a:moveTo>
                  <a:lnTo>
                    <a:pt x="1120" y="1829"/>
                  </a:lnTo>
                  <a:lnTo>
                    <a:pt x="1120" y="3152"/>
                  </a:lnTo>
                  <a:lnTo>
                    <a:pt x="1" y="2506"/>
                  </a:lnTo>
                  <a:close/>
                  <a:moveTo>
                    <a:pt x="1218" y="1772"/>
                  </a:moveTo>
                  <a:lnTo>
                    <a:pt x="2337" y="2419"/>
                  </a:lnTo>
                  <a:lnTo>
                    <a:pt x="2337" y="1412"/>
                  </a:lnTo>
                  <a:cubicBezTo>
                    <a:pt x="2051" y="1021"/>
                    <a:pt x="1651" y="657"/>
                    <a:pt x="1218" y="397"/>
                  </a:cubicBezTo>
                  <a:close/>
                  <a:moveTo>
                    <a:pt x="2337" y="2530"/>
                  </a:moveTo>
                  <a:lnTo>
                    <a:pt x="1218" y="1885"/>
                  </a:lnTo>
                  <a:lnTo>
                    <a:pt x="1218" y="3208"/>
                  </a:lnTo>
                  <a:lnTo>
                    <a:pt x="2337" y="3854"/>
                  </a:lnTo>
                  <a:close/>
                  <a:moveTo>
                    <a:pt x="1218" y="3321"/>
                  </a:moveTo>
                  <a:lnTo>
                    <a:pt x="1218" y="4620"/>
                  </a:lnTo>
                  <a:lnTo>
                    <a:pt x="2337" y="5267"/>
                  </a:lnTo>
                  <a:lnTo>
                    <a:pt x="2337" y="3967"/>
                  </a:lnTo>
                  <a:close/>
                  <a:moveTo>
                    <a:pt x="1120" y="1715"/>
                  </a:moveTo>
                  <a:lnTo>
                    <a:pt x="1120" y="341"/>
                  </a:lnTo>
                  <a:cubicBezTo>
                    <a:pt x="685" y="100"/>
                    <a:pt x="285" y="0"/>
                    <a:pt x="1" y="64"/>
                  </a:cubicBezTo>
                  <a:lnTo>
                    <a:pt x="1" y="1070"/>
                  </a:lnTo>
                  <a:close/>
                  <a:moveTo>
                    <a:pt x="1120" y="3264"/>
                  </a:moveTo>
                  <a:lnTo>
                    <a:pt x="1" y="2619"/>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4667750" y="1223625"/>
              <a:ext cx="58425" cy="130525"/>
            </a:xfrm>
            <a:custGeom>
              <a:avLst/>
              <a:gdLst/>
              <a:ahLst/>
              <a:cxnLst/>
              <a:rect l="l" t="t" r="r" b="b"/>
              <a:pathLst>
                <a:path w="2337" h="5221" extrusionOk="0">
                  <a:moveTo>
                    <a:pt x="139" y="0"/>
                  </a:moveTo>
                  <a:cubicBezTo>
                    <a:pt x="92" y="2"/>
                    <a:pt x="46" y="8"/>
                    <a:pt x="1" y="18"/>
                  </a:cubicBezTo>
                  <a:lnTo>
                    <a:pt x="1" y="1024"/>
                  </a:lnTo>
                  <a:lnTo>
                    <a:pt x="139" y="1104"/>
                  </a:lnTo>
                  <a:lnTo>
                    <a:pt x="139" y="1059"/>
                  </a:lnTo>
                  <a:lnTo>
                    <a:pt x="1120" y="1626"/>
                  </a:lnTo>
                  <a:lnTo>
                    <a:pt x="1120" y="1513"/>
                  </a:lnTo>
                  <a:lnTo>
                    <a:pt x="139" y="946"/>
                  </a:lnTo>
                  <a:lnTo>
                    <a:pt x="139" y="0"/>
                  </a:lnTo>
                  <a:close/>
                  <a:moveTo>
                    <a:pt x="1218" y="351"/>
                  </a:moveTo>
                  <a:lnTo>
                    <a:pt x="1218" y="1726"/>
                  </a:lnTo>
                  <a:lnTo>
                    <a:pt x="1355" y="1806"/>
                  </a:lnTo>
                  <a:lnTo>
                    <a:pt x="1355" y="1762"/>
                  </a:lnTo>
                  <a:lnTo>
                    <a:pt x="2337" y="2329"/>
                  </a:lnTo>
                  <a:lnTo>
                    <a:pt x="2337" y="2216"/>
                  </a:lnTo>
                  <a:lnTo>
                    <a:pt x="1355" y="1649"/>
                  </a:lnTo>
                  <a:lnTo>
                    <a:pt x="1355" y="437"/>
                  </a:lnTo>
                  <a:cubicBezTo>
                    <a:pt x="1310" y="408"/>
                    <a:pt x="1264" y="379"/>
                    <a:pt x="1218" y="351"/>
                  </a:cubicBezTo>
                  <a:close/>
                  <a:moveTo>
                    <a:pt x="1" y="1136"/>
                  </a:moveTo>
                  <a:lnTo>
                    <a:pt x="1" y="2460"/>
                  </a:lnTo>
                  <a:lnTo>
                    <a:pt x="139" y="2538"/>
                  </a:lnTo>
                  <a:lnTo>
                    <a:pt x="139" y="2496"/>
                  </a:lnTo>
                  <a:lnTo>
                    <a:pt x="1120" y="3063"/>
                  </a:lnTo>
                  <a:lnTo>
                    <a:pt x="1120" y="2950"/>
                  </a:lnTo>
                  <a:lnTo>
                    <a:pt x="139" y="2383"/>
                  </a:lnTo>
                  <a:lnTo>
                    <a:pt x="139" y="1216"/>
                  </a:lnTo>
                  <a:lnTo>
                    <a:pt x="1" y="1136"/>
                  </a:lnTo>
                  <a:close/>
                  <a:moveTo>
                    <a:pt x="1218" y="1839"/>
                  </a:moveTo>
                  <a:lnTo>
                    <a:pt x="1218" y="3163"/>
                  </a:lnTo>
                  <a:lnTo>
                    <a:pt x="1355" y="3241"/>
                  </a:lnTo>
                  <a:lnTo>
                    <a:pt x="1355" y="3198"/>
                  </a:lnTo>
                  <a:lnTo>
                    <a:pt x="2337" y="3765"/>
                  </a:lnTo>
                  <a:lnTo>
                    <a:pt x="2337" y="3653"/>
                  </a:lnTo>
                  <a:lnTo>
                    <a:pt x="1355" y="3086"/>
                  </a:lnTo>
                  <a:lnTo>
                    <a:pt x="1355" y="1919"/>
                  </a:lnTo>
                  <a:lnTo>
                    <a:pt x="1218" y="1839"/>
                  </a:lnTo>
                  <a:close/>
                  <a:moveTo>
                    <a:pt x="1" y="2573"/>
                  </a:moveTo>
                  <a:lnTo>
                    <a:pt x="1" y="3871"/>
                  </a:lnTo>
                  <a:lnTo>
                    <a:pt x="1120" y="4516"/>
                  </a:lnTo>
                  <a:lnTo>
                    <a:pt x="1120" y="4359"/>
                  </a:lnTo>
                  <a:lnTo>
                    <a:pt x="139" y="3794"/>
                  </a:lnTo>
                  <a:lnTo>
                    <a:pt x="139" y="2651"/>
                  </a:lnTo>
                  <a:lnTo>
                    <a:pt x="1" y="2573"/>
                  </a:lnTo>
                  <a:close/>
                  <a:moveTo>
                    <a:pt x="1218" y="3275"/>
                  </a:moveTo>
                  <a:lnTo>
                    <a:pt x="1218" y="4574"/>
                  </a:lnTo>
                  <a:lnTo>
                    <a:pt x="2337" y="5221"/>
                  </a:lnTo>
                  <a:lnTo>
                    <a:pt x="2337" y="5064"/>
                  </a:lnTo>
                  <a:lnTo>
                    <a:pt x="1355" y="4496"/>
                  </a:lnTo>
                  <a:lnTo>
                    <a:pt x="1355" y="3354"/>
                  </a:lnTo>
                  <a:lnTo>
                    <a:pt x="1218" y="3275"/>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4667750" y="1287925"/>
              <a:ext cx="1800" cy="32475"/>
            </a:xfrm>
            <a:custGeom>
              <a:avLst/>
              <a:gdLst/>
              <a:ahLst/>
              <a:cxnLst/>
              <a:rect l="l" t="t" r="r" b="b"/>
              <a:pathLst>
                <a:path w="72" h="1299" extrusionOk="0">
                  <a:moveTo>
                    <a:pt x="1" y="1"/>
                  </a:moveTo>
                  <a:lnTo>
                    <a:pt x="1" y="1299"/>
                  </a:lnTo>
                  <a:lnTo>
                    <a:pt x="72" y="1258"/>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4698175" y="1305475"/>
              <a:ext cx="1800" cy="32500"/>
            </a:xfrm>
            <a:custGeom>
              <a:avLst/>
              <a:gdLst/>
              <a:ahLst/>
              <a:cxnLst/>
              <a:rect l="l" t="t" r="r" b="b"/>
              <a:pathLst>
                <a:path w="72" h="1300" extrusionOk="0">
                  <a:moveTo>
                    <a:pt x="1" y="1"/>
                  </a:moveTo>
                  <a:lnTo>
                    <a:pt x="1" y="1300"/>
                  </a:lnTo>
                  <a:lnTo>
                    <a:pt x="72" y="1259"/>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4698175" y="1269600"/>
              <a:ext cx="1800" cy="33125"/>
            </a:xfrm>
            <a:custGeom>
              <a:avLst/>
              <a:gdLst/>
              <a:ahLst/>
              <a:cxnLst/>
              <a:rect l="l" t="t" r="r" b="b"/>
              <a:pathLst>
                <a:path w="72" h="1325" extrusionOk="0">
                  <a:moveTo>
                    <a:pt x="1" y="0"/>
                  </a:moveTo>
                  <a:lnTo>
                    <a:pt x="1" y="1324"/>
                  </a:lnTo>
                  <a:lnTo>
                    <a:pt x="72" y="1283"/>
                  </a:lnTo>
                  <a:lnTo>
                    <a:pt x="72" y="41"/>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4667750" y="1252000"/>
              <a:ext cx="1800" cy="33125"/>
            </a:xfrm>
            <a:custGeom>
              <a:avLst/>
              <a:gdLst/>
              <a:ahLst/>
              <a:cxnLst/>
              <a:rect l="l" t="t" r="r" b="b"/>
              <a:pathLst>
                <a:path w="72" h="1325" extrusionOk="0">
                  <a:moveTo>
                    <a:pt x="1" y="1"/>
                  </a:moveTo>
                  <a:lnTo>
                    <a:pt x="1" y="1325"/>
                  </a:lnTo>
                  <a:lnTo>
                    <a:pt x="72" y="1284"/>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4667750" y="1223775"/>
              <a:ext cx="1800" cy="25475"/>
            </a:xfrm>
            <a:custGeom>
              <a:avLst/>
              <a:gdLst/>
              <a:ahLst/>
              <a:cxnLst/>
              <a:rect l="l" t="t" r="r" b="b"/>
              <a:pathLst>
                <a:path w="72" h="1019" extrusionOk="0">
                  <a:moveTo>
                    <a:pt x="72" y="0"/>
                  </a:moveTo>
                  <a:cubicBezTo>
                    <a:pt x="47" y="3"/>
                    <a:pt x="23" y="8"/>
                    <a:pt x="1" y="12"/>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4698175" y="1232400"/>
              <a:ext cx="1800" cy="34400"/>
            </a:xfrm>
            <a:custGeom>
              <a:avLst/>
              <a:gdLst/>
              <a:ahLst/>
              <a:cxnLst/>
              <a:rect l="l" t="t" r="r" b="b"/>
              <a:pathLst>
                <a:path w="72" h="1376" extrusionOk="0">
                  <a:moveTo>
                    <a:pt x="1" y="0"/>
                  </a:moveTo>
                  <a:lnTo>
                    <a:pt x="1" y="1375"/>
                  </a:lnTo>
                  <a:lnTo>
                    <a:pt x="72" y="1334"/>
                  </a:lnTo>
                  <a:lnTo>
                    <a:pt x="72" y="44"/>
                  </a:lnTo>
                  <a:cubicBezTo>
                    <a:pt x="48" y="29"/>
                    <a:pt x="24" y="15"/>
                    <a:pt x="1" y="0"/>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4667750" y="1319375"/>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4667750" y="1284100"/>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4667750" y="1248200"/>
              <a:ext cx="28025" cy="17175"/>
            </a:xfrm>
            <a:custGeom>
              <a:avLst/>
              <a:gdLst/>
              <a:ahLst/>
              <a:cxnLst/>
              <a:rect l="l" t="t" r="r" b="b"/>
              <a:pathLst>
                <a:path w="1121" h="687" extrusionOk="0">
                  <a:moveTo>
                    <a:pt x="72" y="1"/>
                  </a:moveTo>
                  <a:lnTo>
                    <a:pt x="1" y="41"/>
                  </a:lnTo>
                  <a:lnTo>
                    <a:pt x="1120" y="686"/>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4698175" y="1265750"/>
              <a:ext cx="28000" cy="17200"/>
            </a:xfrm>
            <a:custGeom>
              <a:avLst/>
              <a:gdLst/>
              <a:ahLst/>
              <a:cxnLst/>
              <a:rect l="l" t="t" r="r" b="b"/>
              <a:pathLst>
                <a:path w="1120" h="688" extrusionOk="0">
                  <a:moveTo>
                    <a:pt x="72" y="0"/>
                  </a:moveTo>
                  <a:lnTo>
                    <a:pt x="1" y="41"/>
                  </a:lnTo>
                  <a:lnTo>
                    <a:pt x="1120" y="688"/>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4698175" y="1301675"/>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4698175" y="1336950"/>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4765500" y="1277575"/>
              <a:ext cx="66825" cy="143250"/>
            </a:xfrm>
            <a:custGeom>
              <a:avLst/>
              <a:gdLst/>
              <a:ahLst/>
              <a:cxnLst/>
              <a:rect l="l" t="t" r="r" b="b"/>
              <a:pathLst>
                <a:path w="2673" h="5730" extrusionOk="0">
                  <a:moveTo>
                    <a:pt x="274" y="0"/>
                  </a:moveTo>
                  <a:cubicBezTo>
                    <a:pt x="172" y="0"/>
                    <a:pt x="81" y="14"/>
                    <a:pt x="0" y="41"/>
                  </a:cubicBezTo>
                  <a:lnTo>
                    <a:pt x="0" y="4186"/>
                  </a:lnTo>
                  <a:lnTo>
                    <a:pt x="2673" y="5729"/>
                  </a:lnTo>
                  <a:lnTo>
                    <a:pt x="2673" y="1584"/>
                  </a:lnTo>
                  <a:cubicBezTo>
                    <a:pt x="2361" y="1120"/>
                    <a:pt x="1878" y="660"/>
                    <a:pt x="1337" y="347"/>
                  </a:cubicBezTo>
                  <a:cubicBezTo>
                    <a:pt x="935" y="113"/>
                    <a:pt x="565" y="0"/>
                    <a:pt x="2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4769700" y="1281875"/>
              <a:ext cx="58425" cy="131650"/>
            </a:xfrm>
            <a:custGeom>
              <a:avLst/>
              <a:gdLst/>
              <a:ahLst/>
              <a:cxnLst/>
              <a:rect l="l" t="t" r="r" b="b"/>
              <a:pathLst>
                <a:path w="2337" h="5266" extrusionOk="0">
                  <a:moveTo>
                    <a:pt x="1" y="1183"/>
                  </a:moveTo>
                  <a:lnTo>
                    <a:pt x="1120" y="1829"/>
                  </a:lnTo>
                  <a:lnTo>
                    <a:pt x="1120" y="3152"/>
                  </a:lnTo>
                  <a:lnTo>
                    <a:pt x="1" y="2505"/>
                  </a:lnTo>
                  <a:close/>
                  <a:moveTo>
                    <a:pt x="1217" y="1773"/>
                  </a:moveTo>
                  <a:lnTo>
                    <a:pt x="2337" y="2418"/>
                  </a:lnTo>
                  <a:lnTo>
                    <a:pt x="2337" y="1413"/>
                  </a:lnTo>
                  <a:cubicBezTo>
                    <a:pt x="2052" y="1022"/>
                    <a:pt x="1652" y="658"/>
                    <a:pt x="1217" y="398"/>
                  </a:cubicBezTo>
                  <a:close/>
                  <a:moveTo>
                    <a:pt x="2337" y="2531"/>
                  </a:moveTo>
                  <a:lnTo>
                    <a:pt x="1217" y="1884"/>
                  </a:lnTo>
                  <a:lnTo>
                    <a:pt x="1217" y="3208"/>
                  </a:lnTo>
                  <a:lnTo>
                    <a:pt x="2337" y="3855"/>
                  </a:lnTo>
                  <a:close/>
                  <a:moveTo>
                    <a:pt x="1217" y="3321"/>
                  </a:moveTo>
                  <a:lnTo>
                    <a:pt x="1217" y="4619"/>
                  </a:lnTo>
                  <a:lnTo>
                    <a:pt x="2337" y="5266"/>
                  </a:lnTo>
                  <a:lnTo>
                    <a:pt x="2337" y="3968"/>
                  </a:lnTo>
                  <a:close/>
                  <a:moveTo>
                    <a:pt x="1120" y="1716"/>
                  </a:moveTo>
                  <a:lnTo>
                    <a:pt x="1120" y="341"/>
                  </a:lnTo>
                  <a:cubicBezTo>
                    <a:pt x="685" y="99"/>
                    <a:pt x="285" y="1"/>
                    <a:pt x="1" y="65"/>
                  </a:cubicBezTo>
                  <a:lnTo>
                    <a:pt x="1" y="1069"/>
                  </a:lnTo>
                  <a:close/>
                  <a:moveTo>
                    <a:pt x="1120" y="3265"/>
                  </a:moveTo>
                  <a:lnTo>
                    <a:pt x="1" y="2618"/>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4769725" y="1283000"/>
              <a:ext cx="58450" cy="130525"/>
            </a:xfrm>
            <a:custGeom>
              <a:avLst/>
              <a:gdLst/>
              <a:ahLst/>
              <a:cxnLst/>
              <a:rect l="l" t="t" r="r" b="b"/>
              <a:pathLst>
                <a:path w="2338" h="5221" extrusionOk="0">
                  <a:moveTo>
                    <a:pt x="137" y="1"/>
                  </a:moveTo>
                  <a:cubicBezTo>
                    <a:pt x="92" y="4"/>
                    <a:pt x="46" y="9"/>
                    <a:pt x="1" y="20"/>
                  </a:cubicBezTo>
                  <a:lnTo>
                    <a:pt x="1" y="1024"/>
                  </a:lnTo>
                  <a:lnTo>
                    <a:pt x="137" y="1104"/>
                  </a:lnTo>
                  <a:lnTo>
                    <a:pt x="137" y="1061"/>
                  </a:lnTo>
                  <a:lnTo>
                    <a:pt x="1120" y="1626"/>
                  </a:lnTo>
                  <a:lnTo>
                    <a:pt x="1120" y="1515"/>
                  </a:lnTo>
                  <a:lnTo>
                    <a:pt x="137" y="948"/>
                  </a:lnTo>
                  <a:lnTo>
                    <a:pt x="137" y="1"/>
                  </a:lnTo>
                  <a:close/>
                  <a:moveTo>
                    <a:pt x="1218" y="352"/>
                  </a:moveTo>
                  <a:lnTo>
                    <a:pt x="1218" y="1728"/>
                  </a:lnTo>
                  <a:lnTo>
                    <a:pt x="1355" y="1807"/>
                  </a:lnTo>
                  <a:lnTo>
                    <a:pt x="1355" y="1762"/>
                  </a:lnTo>
                  <a:lnTo>
                    <a:pt x="2337" y="2329"/>
                  </a:lnTo>
                  <a:lnTo>
                    <a:pt x="2337" y="2218"/>
                  </a:lnTo>
                  <a:lnTo>
                    <a:pt x="1355" y="1649"/>
                  </a:lnTo>
                  <a:lnTo>
                    <a:pt x="1355" y="439"/>
                  </a:lnTo>
                  <a:cubicBezTo>
                    <a:pt x="1309" y="408"/>
                    <a:pt x="1264" y="379"/>
                    <a:pt x="1218" y="352"/>
                  </a:cubicBezTo>
                  <a:close/>
                  <a:moveTo>
                    <a:pt x="1" y="1138"/>
                  </a:moveTo>
                  <a:lnTo>
                    <a:pt x="1" y="2460"/>
                  </a:lnTo>
                  <a:lnTo>
                    <a:pt x="137" y="2540"/>
                  </a:lnTo>
                  <a:lnTo>
                    <a:pt x="137" y="2496"/>
                  </a:lnTo>
                  <a:lnTo>
                    <a:pt x="1120" y="3063"/>
                  </a:lnTo>
                  <a:lnTo>
                    <a:pt x="1120" y="2950"/>
                  </a:lnTo>
                  <a:lnTo>
                    <a:pt x="137" y="2383"/>
                  </a:lnTo>
                  <a:lnTo>
                    <a:pt x="137" y="1217"/>
                  </a:lnTo>
                  <a:lnTo>
                    <a:pt x="1" y="1138"/>
                  </a:lnTo>
                  <a:close/>
                  <a:moveTo>
                    <a:pt x="1218" y="1841"/>
                  </a:moveTo>
                  <a:lnTo>
                    <a:pt x="1218" y="3163"/>
                  </a:lnTo>
                  <a:lnTo>
                    <a:pt x="1355" y="3243"/>
                  </a:lnTo>
                  <a:lnTo>
                    <a:pt x="1355" y="3200"/>
                  </a:lnTo>
                  <a:lnTo>
                    <a:pt x="2337" y="3766"/>
                  </a:lnTo>
                  <a:lnTo>
                    <a:pt x="2337" y="3653"/>
                  </a:lnTo>
                  <a:lnTo>
                    <a:pt x="1355" y="3086"/>
                  </a:lnTo>
                  <a:lnTo>
                    <a:pt x="1355" y="1919"/>
                  </a:lnTo>
                  <a:lnTo>
                    <a:pt x="1218" y="1841"/>
                  </a:lnTo>
                  <a:close/>
                  <a:moveTo>
                    <a:pt x="1" y="2573"/>
                  </a:moveTo>
                  <a:lnTo>
                    <a:pt x="1" y="3871"/>
                  </a:lnTo>
                  <a:lnTo>
                    <a:pt x="1120" y="4518"/>
                  </a:lnTo>
                  <a:lnTo>
                    <a:pt x="1120" y="4361"/>
                  </a:lnTo>
                  <a:lnTo>
                    <a:pt x="137" y="3794"/>
                  </a:lnTo>
                  <a:lnTo>
                    <a:pt x="137" y="2653"/>
                  </a:lnTo>
                  <a:lnTo>
                    <a:pt x="1" y="2573"/>
                  </a:lnTo>
                  <a:close/>
                  <a:moveTo>
                    <a:pt x="1218" y="3276"/>
                  </a:moveTo>
                  <a:lnTo>
                    <a:pt x="1218" y="4574"/>
                  </a:lnTo>
                  <a:lnTo>
                    <a:pt x="2337" y="5221"/>
                  </a:lnTo>
                  <a:lnTo>
                    <a:pt x="2337" y="5064"/>
                  </a:lnTo>
                  <a:lnTo>
                    <a:pt x="1355" y="4497"/>
                  </a:lnTo>
                  <a:lnTo>
                    <a:pt x="1355" y="3355"/>
                  </a:lnTo>
                  <a:lnTo>
                    <a:pt x="1218" y="327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4769700" y="1347325"/>
              <a:ext cx="1800" cy="32500"/>
            </a:xfrm>
            <a:custGeom>
              <a:avLst/>
              <a:gdLst/>
              <a:ahLst/>
              <a:cxnLst/>
              <a:rect l="l" t="t" r="r" b="b"/>
              <a:pathLst>
                <a:path w="72" h="1300" extrusionOk="0">
                  <a:moveTo>
                    <a:pt x="1" y="0"/>
                  </a:moveTo>
                  <a:lnTo>
                    <a:pt x="1" y="1299"/>
                  </a:lnTo>
                  <a:lnTo>
                    <a:pt x="72" y="1257"/>
                  </a:lnTo>
                  <a:lnTo>
                    <a:pt x="72" y="4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4800125" y="1364900"/>
              <a:ext cx="1800" cy="32475"/>
            </a:xfrm>
            <a:custGeom>
              <a:avLst/>
              <a:gdLst/>
              <a:ahLst/>
              <a:cxnLst/>
              <a:rect l="l" t="t" r="r" b="b"/>
              <a:pathLst>
                <a:path w="72" h="1299" extrusionOk="0">
                  <a:moveTo>
                    <a:pt x="0" y="0"/>
                  </a:moveTo>
                  <a:lnTo>
                    <a:pt x="0" y="1298"/>
                  </a:lnTo>
                  <a:lnTo>
                    <a:pt x="71" y="1258"/>
                  </a:lnTo>
                  <a:lnTo>
                    <a:pt x="71" y="41"/>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4800125" y="1328975"/>
              <a:ext cx="1800" cy="33125"/>
            </a:xfrm>
            <a:custGeom>
              <a:avLst/>
              <a:gdLst/>
              <a:ahLst/>
              <a:cxnLst/>
              <a:rect l="l" t="t" r="r" b="b"/>
              <a:pathLst>
                <a:path w="72" h="1325" extrusionOk="0">
                  <a:moveTo>
                    <a:pt x="0" y="0"/>
                  </a:moveTo>
                  <a:lnTo>
                    <a:pt x="0" y="1324"/>
                  </a:lnTo>
                  <a:lnTo>
                    <a:pt x="71" y="1284"/>
                  </a:lnTo>
                  <a:lnTo>
                    <a:pt x="71" y="42"/>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4769700" y="1311425"/>
              <a:ext cx="1800" cy="33125"/>
            </a:xfrm>
            <a:custGeom>
              <a:avLst/>
              <a:gdLst/>
              <a:ahLst/>
              <a:cxnLst/>
              <a:rect l="l" t="t" r="r" b="b"/>
              <a:pathLst>
                <a:path w="72" h="1325" extrusionOk="0">
                  <a:moveTo>
                    <a:pt x="1" y="1"/>
                  </a:moveTo>
                  <a:lnTo>
                    <a:pt x="1" y="1324"/>
                  </a:lnTo>
                  <a:lnTo>
                    <a:pt x="72" y="1284"/>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4769700" y="1283150"/>
              <a:ext cx="1800" cy="25475"/>
            </a:xfrm>
            <a:custGeom>
              <a:avLst/>
              <a:gdLst/>
              <a:ahLst/>
              <a:cxnLst/>
              <a:rect l="l" t="t" r="r" b="b"/>
              <a:pathLst>
                <a:path w="72" h="1019" extrusionOk="0">
                  <a:moveTo>
                    <a:pt x="72" y="0"/>
                  </a:moveTo>
                  <a:cubicBezTo>
                    <a:pt x="47" y="3"/>
                    <a:pt x="24" y="8"/>
                    <a:pt x="1" y="14"/>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4800125" y="1291775"/>
              <a:ext cx="1800" cy="34425"/>
            </a:xfrm>
            <a:custGeom>
              <a:avLst/>
              <a:gdLst/>
              <a:ahLst/>
              <a:cxnLst/>
              <a:rect l="l" t="t" r="r" b="b"/>
              <a:pathLst>
                <a:path w="72" h="1377" extrusionOk="0">
                  <a:moveTo>
                    <a:pt x="0" y="1"/>
                  </a:moveTo>
                  <a:lnTo>
                    <a:pt x="0" y="1377"/>
                  </a:lnTo>
                  <a:lnTo>
                    <a:pt x="71" y="1336"/>
                  </a:lnTo>
                  <a:lnTo>
                    <a:pt x="71" y="44"/>
                  </a:lnTo>
                  <a:cubicBezTo>
                    <a:pt x="47" y="30"/>
                    <a:pt x="23" y="15"/>
                    <a:pt x="0"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4769700" y="1378750"/>
              <a:ext cx="28000" cy="17200"/>
            </a:xfrm>
            <a:custGeom>
              <a:avLst/>
              <a:gdLst/>
              <a:ahLst/>
              <a:cxnLst/>
              <a:rect l="l" t="t" r="r" b="b"/>
              <a:pathLst>
                <a:path w="1120" h="688" extrusionOk="0">
                  <a:moveTo>
                    <a:pt x="72" y="0"/>
                  </a:moveTo>
                  <a:lnTo>
                    <a:pt x="1" y="42"/>
                  </a:lnTo>
                  <a:lnTo>
                    <a:pt x="1120" y="688"/>
                  </a:lnTo>
                  <a:lnTo>
                    <a:pt x="1120" y="606"/>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4769700" y="1343500"/>
              <a:ext cx="28000" cy="17175"/>
            </a:xfrm>
            <a:custGeom>
              <a:avLst/>
              <a:gdLst/>
              <a:ahLst/>
              <a:cxnLst/>
              <a:rect l="l" t="t" r="r" b="b"/>
              <a:pathLst>
                <a:path w="1120" h="687" extrusionOk="0">
                  <a:moveTo>
                    <a:pt x="72" y="1"/>
                  </a:moveTo>
                  <a:lnTo>
                    <a:pt x="1" y="41"/>
                  </a:lnTo>
                  <a:lnTo>
                    <a:pt x="1120" y="687"/>
                  </a:lnTo>
                  <a:lnTo>
                    <a:pt x="1120" y="606"/>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4769700" y="1307575"/>
              <a:ext cx="28000" cy="17225"/>
            </a:xfrm>
            <a:custGeom>
              <a:avLst/>
              <a:gdLst/>
              <a:ahLst/>
              <a:cxnLst/>
              <a:rect l="l" t="t" r="r" b="b"/>
              <a:pathLst>
                <a:path w="1120" h="689" extrusionOk="0">
                  <a:moveTo>
                    <a:pt x="72" y="1"/>
                  </a:moveTo>
                  <a:lnTo>
                    <a:pt x="1" y="41"/>
                  </a:lnTo>
                  <a:lnTo>
                    <a:pt x="1120" y="688"/>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4800125" y="1325125"/>
              <a:ext cx="28000" cy="17200"/>
            </a:xfrm>
            <a:custGeom>
              <a:avLst/>
              <a:gdLst/>
              <a:ahLst/>
              <a:cxnLst/>
              <a:rect l="l" t="t" r="r" b="b"/>
              <a:pathLst>
                <a:path w="1120" h="688" extrusionOk="0">
                  <a:moveTo>
                    <a:pt x="71" y="1"/>
                  </a:moveTo>
                  <a:lnTo>
                    <a:pt x="0" y="43"/>
                  </a:lnTo>
                  <a:lnTo>
                    <a:pt x="1120" y="688"/>
                  </a:lnTo>
                  <a:lnTo>
                    <a:pt x="1120" y="607"/>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4800125" y="1361050"/>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4800125" y="1396325"/>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4580500" y="1236250"/>
              <a:ext cx="49050" cy="5550"/>
            </a:xfrm>
            <a:custGeom>
              <a:avLst/>
              <a:gdLst/>
              <a:ahLst/>
              <a:cxnLst/>
              <a:rect l="l" t="t" r="r" b="b"/>
              <a:pathLst>
                <a:path w="1962" h="222" extrusionOk="0">
                  <a:moveTo>
                    <a:pt x="1" y="0"/>
                  </a:moveTo>
                  <a:lnTo>
                    <a:pt x="1" y="222"/>
                  </a:lnTo>
                  <a:lnTo>
                    <a:pt x="1961" y="222"/>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4580500" y="1222100"/>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4580500" y="12736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4580500" y="12595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4580500" y="1311175"/>
              <a:ext cx="49050" cy="5600"/>
            </a:xfrm>
            <a:custGeom>
              <a:avLst/>
              <a:gdLst/>
              <a:ahLst/>
              <a:cxnLst/>
              <a:rect l="l" t="t" r="r" b="b"/>
              <a:pathLst>
                <a:path w="1962" h="224" extrusionOk="0">
                  <a:moveTo>
                    <a:pt x="1" y="0"/>
                  </a:moveTo>
                  <a:lnTo>
                    <a:pt x="1" y="224"/>
                  </a:lnTo>
                  <a:lnTo>
                    <a:pt x="1961" y="224"/>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4580500" y="1297025"/>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4580500" y="13502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4580500" y="13361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4599250" y="1226425"/>
              <a:ext cx="10125" cy="6275"/>
            </a:xfrm>
            <a:custGeom>
              <a:avLst/>
              <a:gdLst/>
              <a:ahLst/>
              <a:cxnLst/>
              <a:rect l="l" t="t" r="r" b="b"/>
              <a:pathLst>
                <a:path w="405" h="251" extrusionOk="0">
                  <a:moveTo>
                    <a:pt x="203" y="0"/>
                  </a:moveTo>
                  <a:cubicBezTo>
                    <a:pt x="153" y="0"/>
                    <a:pt x="104" y="12"/>
                    <a:pt x="60" y="36"/>
                  </a:cubicBezTo>
                  <a:cubicBezTo>
                    <a:pt x="21" y="61"/>
                    <a:pt x="0" y="93"/>
                    <a:pt x="0" y="125"/>
                  </a:cubicBezTo>
                  <a:cubicBezTo>
                    <a:pt x="0" y="157"/>
                    <a:pt x="21" y="190"/>
                    <a:pt x="60" y="213"/>
                  </a:cubicBezTo>
                  <a:cubicBezTo>
                    <a:pt x="104" y="238"/>
                    <a:pt x="153" y="250"/>
                    <a:pt x="203" y="250"/>
                  </a:cubicBezTo>
                  <a:cubicBezTo>
                    <a:pt x="252" y="250"/>
                    <a:pt x="301" y="238"/>
                    <a:pt x="345" y="213"/>
                  </a:cubicBezTo>
                  <a:cubicBezTo>
                    <a:pt x="386" y="190"/>
                    <a:pt x="405" y="157"/>
                    <a:pt x="405" y="125"/>
                  </a:cubicBezTo>
                  <a:cubicBezTo>
                    <a:pt x="405" y="93"/>
                    <a:pt x="386" y="61"/>
                    <a:pt x="345" y="36"/>
                  </a:cubicBezTo>
                  <a:cubicBezTo>
                    <a:pt x="301" y="12"/>
                    <a:pt x="252" y="0"/>
                    <a:pt x="20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4600125" y="1226825"/>
              <a:ext cx="8400" cy="4850"/>
            </a:xfrm>
            <a:custGeom>
              <a:avLst/>
              <a:gdLst/>
              <a:ahLst/>
              <a:cxnLst/>
              <a:rect l="l" t="t" r="r" b="b"/>
              <a:pathLst>
                <a:path w="336" h="194" extrusionOk="0">
                  <a:moveTo>
                    <a:pt x="168" y="1"/>
                  </a:moveTo>
                  <a:cubicBezTo>
                    <a:pt x="127" y="1"/>
                    <a:pt x="86" y="10"/>
                    <a:pt x="49" y="29"/>
                  </a:cubicBezTo>
                  <a:cubicBezTo>
                    <a:pt x="16" y="46"/>
                    <a:pt x="0" y="73"/>
                    <a:pt x="0" y="97"/>
                  </a:cubicBezTo>
                  <a:cubicBezTo>
                    <a:pt x="0" y="122"/>
                    <a:pt x="16" y="147"/>
                    <a:pt x="49" y="165"/>
                  </a:cubicBezTo>
                  <a:cubicBezTo>
                    <a:pt x="86" y="184"/>
                    <a:pt x="127" y="194"/>
                    <a:pt x="168" y="194"/>
                  </a:cubicBezTo>
                  <a:cubicBezTo>
                    <a:pt x="208" y="194"/>
                    <a:pt x="249" y="184"/>
                    <a:pt x="286" y="165"/>
                  </a:cubicBezTo>
                  <a:cubicBezTo>
                    <a:pt x="319" y="148"/>
                    <a:pt x="335" y="122"/>
                    <a:pt x="335" y="97"/>
                  </a:cubicBezTo>
                  <a:cubicBezTo>
                    <a:pt x="335" y="73"/>
                    <a:pt x="319" y="48"/>
                    <a:pt x="286" y="29"/>
                  </a:cubicBezTo>
                  <a:cubicBezTo>
                    <a:pt x="249" y="10"/>
                    <a:pt x="208" y="1"/>
                    <a:pt x="16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4604925" y="1229125"/>
              <a:ext cx="3050" cy="2500"/>
            </a:xfrm>
            <a:custGeom>
              <a:avLst/>
              <a:gdLst/>
              <a:ahLst/>
              <a:cxnLst/>
              <a:rect l="l" t="t" r="r" b="b"/>
              <a:pathLst>
                <a:path w="122" h="100" extrusionOk="0">
                  <a:moveTo>
                    <a:pt x="110" y="1"/>
                  </a:moveTo>
                  <a:lnTo>
                    <a:pt x="1" y="18"/>
                  </a:lnTo>
                  <a:lnTo>
                    <a:pt x="1" y="59"/>
                  </a:lnTo>
                  <a:cubicBezTo>
                    <a:pt x="7" y="70"/>
                    <a:pt x="10" y="85"/>
                    <a:pt x="8" y="99"/>
                  </a:cubicBezTo>
                  <a:cubicBezTo>
                    <a:pt x="37" y="97"/>
                    <a:pt x="68" y="88"/>
                    <a:pt x="94" y="73"/>
                  </a:cubicBezTo>
                  <a:cubicBezTo>
                    <a:pt x="104" y="68"/>
                    <a:pt x="113" y="62"/>
                    <a:pt x="120" y="53"/>
                  </a:cubicBezTo>
                  <a:cubicBezTo>
                    <a:pt x="121" y="36"/>
                    <a:pt x="118" y="17"/>
                    <a:pt x="1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4595400" y="1219750"/>
              <a:ext cx="17825" cy="11050"/>
            </a:xfrm>
            <a:custGeom>
              <a:avLst/>
              <a:gdLst/>
              <a:ahLst/>
              <a:cxnLst/>
              <a:rect l="l" t="t" r="r" b="b"/>
              <a:pathLst>
                <a:path w="713" h="442" extrusionOk="0">
                  <a:moveTo>
                    <a:pt x="82" y="0"/>
                  </a:moveTo>
                  <a:cubicBezTo>
                    <a:pt x="82" y="0"/>
                    <a:pt x="1" y="322"/>
                    <a:pt x="243" y="419"/>
                  </a:cubicBezTo>
                  <a:cubicBezTo>
                    <a:pt x="279" y="434"/>
                    <a:pt x="318" y="441"/>
                    <a:pt x="357" y="441"/>
                  </a:cubicBezTo>
                  <a:cubicBezTo>
                    <a:pt x="395" y="441"/>
                    <a:pt x="434" y="434"/>
                    <a:pt x="470" y="419"/>
                  </a:cubicBezTo>
                  <a:cubicBezTo>
                    <a:pt x="713" y="322"/>
                    <a:pt x="631" y="0"/>
                    <a:pt x="6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4605225" y="1219750"/>
              <a:ext cx="6325" cy="11000"/>
            </a:xfrm>
            <a:custGeom>
              <a:avLst/>
              <a:gdLst/>
              <a:ahLst/>
              <a:cxnLst/>
              <a:rect l="l" t="t" r="r" b="b"/>
              <a:pathLst>
                <a:path w="253" h="440" extrusionOk="0">
                  <a:moveTo>
                    <a:pt x="25" y="0"/>
                  </a:moveTo>
                  <a:cubicBezTo>
                    <a:pt x="21" y="10"/>
                    <a:pt x="19" y="18"/>
                    <a:pt x="19" y="18"/>
                  </a:cubicBezTo>
                  <a:lnTo>
                    <a:pt x="64" y="92"/>
                  </a:lnTo>
                  <a:cubicBezTo>
                    <a:pt x="64" y="92"/>
                    <a:pt x="114" y="343"/>
                    <a:pt x="1" y="440"/>
                  </a:cubicBezTo>
                  <a:cubicBezTo>
                    <a:pt x="27" y="437"/>
                    <a:pt x="53" y="430"/>
                    <a:pt x="77" y="419"/>
                  </a:cubicBezTo>
                  <a:cubicBezTo>
                    <a:pt x="96" y="412"/>
                    <a:pt x="114" y="403"/>
                    <a:pt x="130" y="392"/>
                  </a:cubicBezTo>
                  <a:cubicBezTo>
                    <a:pt x="179" y="334"/>
                    <a:pt x="253" y="208"/>
                    <a:pt x="21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4597150" y="1220400"/>
              <a:ext cx="14375" cy="9125"/>
            </a:xfrm>
            <a:custGeom>
              <a:avLst/>
              <a:gdLst/>
              <a:ahLst/>
              <a:cxnLst/>
              <a:rect l="l" t="t" r="r" b="b"/>
              <a:pathLst>
                <a:path w="575" h="365" extrusionOk="0">
                  <a:moveTo>
                    <a:pt x="7" y="0"/>
                  </a:moveTo>
                  <a:cubicBezTo>
                    <a:pt x="5" y="11"/>
                    <a:pt x="3" y="22"/>
                    <a:pt x="2" y="37"/>
                  </a:cubicBezTo>
                  <a:cubicBezTo>
                    <a:pt x="25" y="83"/>
                    <a:pt x="60" y="122"/>
                    <a:pt x="105" y="151"/>
                  </a:cubicBezTo>
                  <a:cubicBezTo>
                    <a:pt x="163" y="189"/>
                    <a:pt x="230" y="205"/>
                    <a:pt x="298" y="205"/>
                  </a:cubicBezTo>
                  <a:cubicBezTo>
                    <a:pt x="374" y="205"/>
                    <a:pt x="451" y="185"/>
                    <a:pt x="518" y="151"/>
                  </a:cubicBezTo>
                  <a:cubicBezTo>
                    <a:pt x="538" y="141"/>
                    <a:pt x="557" y="128"/>
                    <a:pt x="574" y="111"/>
                  </a:cubicBezTo>
                  <a:lnTo>
                    <a:pt x="574" y="70"/>
                  </a:lnTo>
                  <a:cubicBezTo>
                    <a:pt x="572" y="74"/>
                    <a:pt x="569" y="79"/>
                    <a:pt x="566" y="83"/>
                  </a:cubicBezTo>
                  <a:cubicBezTo>
                    <a:pt x="547" y="106"/>
                    <a:pt x="521" y="124"/>
                    <a:pt x="493" y="135"/>
                  </a:cubicBezTo>
                  <a:cubicBezTo>
                    <a:pt x="432" y="166"/>
                    <a:pt x="366" y="182"/>
                    <a:pt x="297" y="183"/>
                  </a:cubicBezTo>
                  <a:cubicBezTo>
                    <a:pt x="296" y="183"/>
                    <a:pt x="294" y="183"/>
                    <a:pt x="293" y="183"/>
                  </a:cubicBezTo>
                  <a:cubicBezTo>
                    <a:pt x="195" y="183"/>
                    <a:pt x="93" y="141"/>
                    <a:pt x="35" y="61"/>
                  </a:cubicBezTo>
                  <a:lnTo>
                    <a:pt x="35" y="61"/>
                  </a:lnTo>
                  <a:cubicBezTo>
                    <a:pt x="93" y="125"/>
                    <a:pt x="186" y="156"/>
                    <a:pt x="270" y="158"/>
                  </a:cubicBezTo>
                  <a:cubicBezTo>
                    <a:pt x="274" y="159"/>
                    <a:pt x="278" y="159"/>
                    <a:pt x="283" y="159"/>
                  </a:cubicBezTo>
                  <a:cubicBezTo>
                    <a:pt x="364" y="159"/>
                    <a:pt x="444" y="133"/>
                    <a:pt x="511" y="83"/>
                  </a:cubicBezTo>
                  <a:cubicBezTo>
                    <a:pt x="532" y="67"/>
                    <a:pt x="553" y="50"/>
                    <a:pt x="572" y="29"/>
                  </a:cubicBezTo>
                  <a:cubicBezTo>
                    <a:pt x="570" y="19"/>
                    <a:pt x="569" y="11"/>
                    <a:pt x="567" y="3"/>
                  </a:cubicBezTo>
                  <a:cubicBezTo>
                    <a:pt x="553" y="24"/>
                    <a:pt x="535" y="41"/>
                    <a:pt x="518" y="57"/>
                  </a:cubicBezTo>
                  <a:cubicBezTo>
                    <a:pt x="451" y="115"/>
                    <a:pt x="361" y="147"/>
                    <a:pt x="272" y="147"/>
                  </a:cubicBezTo>
                  <a:cubicBezTo>
                    <a:pt x="199" y="147"/>
                    <a:pt x="126" y="125"/>
                    <a:pt x="67" y="79"/>
                  </a:cubicBezTo>
                  <a:cubicBezTo>
                    <a:pt x="41" y="57"/>
                    <a:pt x="20" y="31"/>
                    <a:pt x="7" y="0"/>
                  </a:cubicBezTo>
                  <a:close/>
                  <a:moveTo>
                    <a:pt x="0" y="60"/>
                  </a:moveTo>
                  <a:lnTo>
                    <a:pt x="0" y="71"/>
                  </a:lnTo>
                  <a:cubicBezTo>
                    <a:pt x="36" y="138"/>
                    <a:pt x="87" y="196"/>
                    <a:pt x="147" y="243"/>
                  </a:cubicBezTo>
                  <a:cubicBezTo>
                    <a:pt x="190" y="276"/>
                    <a:pt x="239" y="309"/>
                    <a:pt x="295" y="315"/>
                  </a:cubicBezTo>
                  <a:cubicBezTo>
                    <a:pt x="300" y="316"/>
                    <a:pt x="305" y="316"/>
                    <a:pt x="311" y="316"/>
                  </a:cubicBezTo>
                  <a:cubicBezTo>
                    <a:pt x="366" y="316"/>
                    <a:pt x="415" y="283"/>
                    <a:pt x="458" y="250"/>
                  </a:cubicBezTo>
                  <a:lnTo>
                    <a:pt x="476" y="237"/>
                  </a:lnTo>
                  <a:lnTo>
                    <a:pt x="476" y="237"/>
                  </a:lnTo>
                  <a:cubicBezTo>
                    <a:pt x="448" y="269"/>
                    <a:pt x="416" y="296"/>
                    <a:pt x="382" y="319"/>
                  </a:cubicBezTo>
                  <a:cubicBezTo>
                    <a:pt x="347" y="339"/>
                    <a:pt x="309" y="348"/>
                    <a:pt x="271" y="348"/>
                  </a:cubicBezTo>
                  <a:cubicBezTo>
                    <a:pt x="190" y="348"/>
                    <a:pt x="109" y="308"/>
                    <a:pt x="55" y="248"/>
                  </a:cubicBezTo>
                  <a:cubicBezTo>
                    <a:pt x="36" y="228"/>
                    <a:pt x="20" y="206"/>
                    <a:pt x="7" y="182"/>
                  </a:cubicBezTo>
                  <a:lnTo>
                    <a:pt x="7" y="182"/>
                  </a:lnTo>
                  <a:cubicBezTo>
                    <a:pt x="9" y="192"/>
                    <a:pt x="12" y="203"/>
                    <a:pt x="15" y="214"/>
                  </a:cubicBezTo>
                  <a:cubicBezTo>
                    <a:pt x="48" y="269"/>
                    <a:pt x="99" y="314"/>
                    <a:pt x="158" y="340"/>
                  </a:cubicBezTo>
                  <a:cubicBezTo>
                    <a:pt x="194" y="356"/>
                    <a:pt x="233" y="364"/>
                    <a:pt x="273" y="364"/>
                  </a:cubicBezTo>
                  <a:cubicBezTo>
                    <a:pt x="289" y="364"/>
                    <a:pt x="306" y="363"/>
                    <a:pt x="322" y="360"/>
                  </a:cubicBezTo>
                  <a:cubicBezTo>
                    <a:pt x="379" y="346"/>
                    <a:pt x="431" y="314"/>
                    <a:pt x="470" y="270"/>
                  </a:cubicBezTo>
                  <a:cubicBezTo>
                    <a:pt x="499" y="240"/>
                    <a:pt x="531" y="198"/>
                    <a:pt x="569" y="169"/>
                  </a:cubicBezTo>
                  <a:cubicBezTo>
                    <a:pt x="572" y="157"/>
                    <a:pt x="573" y="144"/>
                    <a:pt x="573" y="132"/>
                  </a:cubicBezTo>
                  <a:lnTo>
                    <a:pt x="573" y="132"/>
                  </a:lnTo>
                  <a:cubicBezTo>
                    <a:pt x="570" y="135"/>
                    <a:pt x="567" y="137"/>
                    <a:pt x="564" y="140"/>
                  </a:cubicBezTo>
                  <a:cubicBezTo>
                    <a:pt x="534" y="163"/>
                    <a:pt x="506" y="192"/>
                    <a:pt x="476" y="216"/>
                  </a:cubicBezTo>
                  <a:cubicBezTo>
                    <a:pt x="445" y="245"/>
                    <a:pt x="411" y="270"/>
                    <a:pt x="374" y="289"/>
                  </a:cubicBezTo>
                  <a:cubicBezTo>
                    <a:pt x="353" y="300"/>
                    <a:pt x="330" y="305"/>
                    <a:pt x="307" y="305"/>
                  </a:cubicBezTo>
                  <a:cubicBezTo>
                    <a:pt x="287" y="305"/>
                    <a:pt x="267" y="301"/>
                    <a:pt x="248" y="293"/>
                  </a:cubicBezTo>
                  <a:cubicBezTo>
                    <a:pt x="179" y="263"/>
                    <a:pt x="119" y="218"/>
                    <a:pt x="71" y="161"/>
                  </a:cubicBezTo>
                  <a:cubicBezTo>
                    <a:pt x="44" y="129"/>
                    <a:pt x="19" y="96"/>
                    <a:pt x="0" y="6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4606425" y="1221125"/>
              <a:ext cx="4400" cy="7900"/>
            </a:xfrm>
            <a:custGeom>
              <a:avLst/>
              <a:gdLst/>
              <a:ahLst/>
              <a:cxnLst/>
              <a:rect l="l" t="t" r="r" b="b"/>
              <a:pathLst>
                <a:path w="176" h="316" extrusionOk="0">
                  <a:moveTo>
                    <a:pt x="173" y="0"/>
                  </a:moveTo>
                  <a:cubicBezTo>
                    <a:pt x="164" y="11"/>
                    <a:pt x="156" y="19"/>
                    <a:pt x="145" y="28"/>
                  </a:cubicBezTo>
                  <a:cubicBezTo>
                    <a:pt x="111" y="58"/>
                    <a:pt x="69" y="82"/>
                    <a:pt x="24" y="98"/>
                  </a:cubicBezTo>
                  <a:lnTo>
                    <a:pt x="25" y="114"/>
                  </a:lnTo>
                  <a:cubicBezTo>
                    <a:pt x="66" y="100"/>
                    <a:pt x="105" y="82"/>
                    <a:pt x="140" y="56"/>
                  </a:cubicBezTo>
                  <a:cubicBezTo>
                    <a:pt x="151" y="45"/>
                    <a:pt x="164" y="35"/>
                    <a:pt x="176" y="25"/>
                  </a:cubicBezTo>
                  <a:cubicBezTo>
                    <a:pt x="176" y="16"/>
                    <a:pt x="174" y="9"/>
                    <a:pt x="173" y="0"/>
                  </a:cubicBezTo>
                  <a:close/>
                  <a:moveTo>
                    <a:pt x="176" y="74"/>
                  </a:moveTo>
                  <a:lnTo>
                    <a:pt x="176" y="74"/>
                  </a:lnTo>
                  <a:cubicBezTo>
                    <a:pt x="160" y="87"/>
                    <a:pt x="141" y="99"/>
                    <a:pt x="122" y="108"/>
                  </a:cubicBezTo>
                  <a:lnTo>
                    <a:pt x="121" y="108"/>
                  </a:lnTo>
                  <a:cubicBezTo>
                    <a:pt x="90" y="122"/>
                    <a:pt x="58" y="134"/>
                    <a:pt x="26" y="143"/>
                  </a:cubicBezTo>
                  <a:lnTo>
                    <a:pt x="26" y="164"/>
                  </a:lnTo>
                  <a:cubicBezTo>
                    <a:pt x="67" y="156"/>
                    <a:pt x="108" y="141"/>
                    <a:pt x="145" y="122"/>
                  </a:cubicBezTo>
                  <a:cubicBezTo>
                    <a:pt x="156" y="118"/>
                    <a:pt x="166" y="112"/>
                    <a:pt x="174" y="106"/>
                  </a:cubicBezTo>
                  <a:cubicBezTo>
                    <a:pt x="174" y="96"/>
                    <a:pt x="176" y="85"/>
                    <a:pt x="176" y="74"/>
                  </a:cubicBezTo>
                  <a:close/>
                  <a:moveTo>
                    <a:pt x="172" y="128"/>
                  </a:moveTo>
                  <a:cubicBezTo>
                    <a:pt x="150" y="147"/>
                    <a:pt x="129" y="169"/>
                    <a:pt x="105" y="187"/>
                  </a:cubicBezTo>
                  <a:cubicBezTo>
                    <a:pt x="77" y="212"/>
                    <a:pt x="50" y="232"/>
                    <a:pt x="18" y="251"/>
                  </a:cubicBezTo>
                  <a:cubicBezTo>
                    <a:pt x="18" y="257"/>
                    <a:pt x="16" y="261"/>
                    <a:pt x="15" y="267"/>
                  </a:cubicBezTo>
                  <a:cubicBezTo>
                    <a:pt x="40" y="253"/>
                    <a:pt x="64" y="238"/>
                    <a:pt x="86" y="219"/>
                  </a:cubicBezTo>
                  <a:lnTo>
                    <a:pt x="103" y="206"/>
                  </a:lnTo>
                  <a:lnTo>
                    <a:pt x="103" y="206"/>
                  </a:lnTo>
                  <a:cubicBezTo>
                    <a:pt x="76" y="238"/>
                    <a:pt x="44" y="266"/>
                    <a:pt x="9" y="289"/>
                  </a:cubicBezTo>
                  <a:cubicBezTo>
                    <a:pt x="6" y="298"/>
                    <a:pt x="3" y="306"/>
                    <a:pt x="0" y="315"/>
                  </a:cubicBezTo>
                  <a:cubicBezTo>
                    <a:pt x="37" y="296"/>
                    <a:pt x="70" y="272"/>
                    <a:pt x="99" y="241"/>
                  </a:cubicBezTo>
                  <a:cubicBezTo>
                    <a:pt x="119" y="221"/>
                    <a:pt x="140" y="193"/>
                    <a:pt x="164" y="170"/>
                  </a:cubicBezTo>
                  <a:cubicBezTo>
                    <a:pt x="167" y="157"/>
                    <a:pt x="170" y="143"/>
                    <a:pt x="172" y="12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4597425" y="1215775"/>
              <a:ext cx="13800" cy="7975"/>
            </a:xfrm>
            <a:custGeom>
              <a:avLst/>
              <a:gdLst/>
              <a:ahLst/>
              <a:cxnLst/>
              <a:rect l="l" t="t" r="r" b="b"/>
              <a:pathLst>
                <a:path w="552" h="319" extrusionOk="0">
                  <a:moveTo>
                    <a:pt x="276" y="1"/>
                  </a:moveTo>
                  <a:cubicBezTo>
                    <a:pt x="210" y="1"/>
                    <a:pt x="143" y="16"/>
                    <a:pt x="82" y="48"/>
                  </a:cubicBezTo>
                  <a:cubicBezTo>
                    <a:pt x="27" y="78"/>
                    <a:pt x="1" y="120"/>
                    <a:pt x="1" y="159"/>
                  </a:cubicBezTo>
                  <a:cubicBezTo>
                    <a:pt x="1" y="200"/>
                    <a:pt x="28" y="240"/>
                    <a:pt x="82" y="272"/>
                  </a:cubicBezTo>
                  <a:cubicBezTo>
                    <a:pt x="143" y="303"/>
                    <a:pt x="210" y="318"/>
                    <a:pt x="276" y="318"/>
                  </a:cubicBezTo>
                  <a:cubicBezTo>
                    <a:pt x="343" y="318"/>
                    <a:pt x="410" y="303"/>
                    <a:pt x="471" y="272"/>
                  </a:cubicBezTo>
                  <a:cubicBezTo>
                    <a:pt x="526" y="240"/>
                    <a:pt x="552" y="200"/>
                    <a:pt x="552" y="159"/>
                  </a:cubicBezTo>
                  <a:cubicBezTo>
                    <a:pt x="552" y="120"/>
                    <a:pt x="524" y="78"/>
                    <a:pt x="471" y="48"/>
                  </a:cubicBezTo>
                  <a:cubicBezTo>
                    <a:pt x="410" y="16"/>
                    <a:pt x="343" y="1"/>
                    <a:pt x="27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4598350" y="1216300"/>
              <a:ext cx="11950" cy="6900"/>
            </a:xfrm>
            <a:custGeom>
              <a:avLst/>
              <a:gdLst/>
              <a:ahLst/>
              <a:cxnLst/>
              <a:rect l="l" t="t" r="r" b="b"/>
              <a:pathLst>
                <a:path w="478" h="276" extrusionOk="0">
                  <a:moveTo>
                    <a:pt x="239" y="1"/>
                  </a:moveTo>
                  <a:cubicBezTo>
                    <a:pt x="181" y="1"/>
                    <a:pt x="123" y="14"/>
                    <a:pt x="70" y="41"/>
                  </a:cubicBezTo>
                  <a:cubicBezTo>
                    <a:pt x="23" y="69"/>
                    <a:pt x="0" y="103"/>
                    <a:pt x="0" y="138"/>
                  </a:cubicBezTo>
                  <a:cubicBezTo>
                    <a:pt x="0" y="173"/>
                    <a:pt x="23" y="209"/>
                    <a:pt x="70" y="235"/>
                  </a:cubicBezTo>
                  <a:cubicBezTo>
                    <a:pt x="123" y="262"/>
                    <a:pt x="181" y="276"/>
                    <a:pt x="239" y="276"/>
                  </a:cubicBezTo>
                  <a:cubicBezTo>
                    <a:pt x="297" y="276"/>
                    <a:pt x="355" y="262"/>
                    <a:pt x="407" y="235"/>
                  </a:cubicBezTo>
                  <a:cubicBezTo>
                    <a:pt x="454" y="209"/>
                    <a:pt x="477" y="173"/>
                    <a:pt x="477" y="138"/>
                  </a:cubicBezTo>
                  <a:cubicBezTo>
                    <a:pt x="477" y="103"/>
                    <a:pt x="454" y="69"/>
                    <a:pt x="407" y="41"/>
                  </a:cubicBezTo>
                  <a:cubicBezTo>
                    <a:pt x="355" y="14"/>
                    <a:pt x="297" y="1"/>
                    <a:pt x="2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4598050" y="1217900"/>
              <a:ext cx="12575" cy="5300"/>
            </a:xfrm>
            <a:custGeom>
              <a:avLst/>
              <a:gdLst/>
              <a:ahLst/>
              <a:cxnLst/>
              <a:rect l="l" t="t" r="r" b="b"/>
              <a:pathLst>
                <a:path w="503" h="212" extrusionOk="0">
                  <a:moveTo>
                    <a:pt x="251" y="1"/>
                  </a:moveTo>
                  <a:cubicBezTo>
                    <a:pt x="193" y="1"/>
                    <a:pt x="135" y="14"/>
                    <a:pt x="82" y="41"/>
                  </a:cubicBezTo>
                  <a:cubicBezTo>
                    <a:pt x="0" y="45"/>
                    <a:pt x="0" y="167"/>
                    <a:pt x="82" y="171"/>
                  </a:cubicBezTo>
                  <a:cubicBezTo>
                    <a:pt x="135" y="198"/>
                    <a:pt x="193" y="212"/>
                    <a:pt x="251" y="212"/>
                  </a:cubicBezTo>
                  <a:cubicBezTo>
                    <a:pt x="309" y="212"/>
                    <a:pt x="367" y="198"/>
                    <a:pt x="419" y="171"/>
                  </a:cubicBezTo>
                  <a:cubicBezTo>
                    <a:pt x="502" y="167"/>
                    <a:pt x="502" y="45"/>
                    <a:pt x="419" y="41"/>
                  </a:cubicBezTo>
                  <a:cubicBezTo>
                    <a:pt x="367" y="14"/>
                    <a:pt x="309" y="1"/>
                    <a:pt x="25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4598600" y="1213325"/>
              <a:ext cx="6400" cy="4250"/>
            </a:xfrm>
            <a:custGeom>
              <a:avLst/>
              <a:gdLst/>
              <a:ahLst/>
              <a:cxnLst/>
              <a:rect l="l" t="t" r="r" b="b"/>
              <a:pathLst>
                <a:path w="256" h="170" extrusionOk="0">
                  <a:moveTo>
                    <a:pt x="138" y="1"/>
                  </a:moveTo>
                  <a:cubicBezTo>
                    <a:pt x="126" y="1"/>
                    <a:pt x="116" y="5"/>
                    <a:pt x="107" y="12"/>
                  </a:cubicBezTo>
                  <a:cubicBezTo>
                    <a:pt x="102" y="18"/>
                    <a:pt x="94" y="22"/>
                    <a:pt x="86" y="24"/>
                  </a:cubicBezTo>
                  <a:cubicBezTo>
                    <a:pt x="78" y="24"/>
                    <a:pt x="73" y="22"/>
                    <a:pt x="65" y="21"/>
                  </a:cubicBezTo>
                  <a:cubicBezTo>
                    <a:pt x="63" y="21"/>
                    <a:pt x="61" y="21"/>
                    <a:pt x="59" y="21"/>
                  </a:cubicBezTo>
                  <a:cubicBezTo>
                    <a:pt x="45" y="21"/>
                    <a:pt x="32" y="25"/>
                    <a:pt x="20" y="31"/>
                  </a:cubicBezTo>
                  <a:cubicBezTo>
                    <a:pt x="13" y="35"/>
                    <a:pt x="3" y="44"/>
                    <a:pt x="0" y="53"/>
                  </a:cubicBezTo>
                  <a:cubicBezTo>
                    <a:pt x="0" y="56"/>
                    <a:pt x="2" y="59"/>
                    <a:pt x="3" y="60"/>
                  </a:cubicBezTo>
                  <a:cubicBezTo>
                    <a:pt x="3" y="61"/>
                    <a:pt x="3" y="61"/>
                    <a:pt x="4" y="61"/>
                  </a:cubicBezTo>
                  <a:cubicBezTo>
                    <a:pt x="4" y="61"/>
                    <a:pt x="5" y="61"/>
                    <a:pt x="5" y="60"/>
                  </a:cubicBezTo>
                  <a:cubicBezTo>
                    <a:pt x="8" y="58"/>
                    <a:pt x="12" y="57"/>
                    <a:pt x="16" y="57"/>
                  </a:cubicBezTo>
                  <a:cubicBezTo>
                    <a:pt x="19" y="57"/>
                    <a:pt x="21" y="58"/>
                    <a:pt x="23" y="59"/>
                  </a:cubicBezTo>
                  <a:cubicBezTo>
                    <a:pt x="28" y="62"/>
                    <a:pt x="32" y="64"/>
                    <a:pt x="35" y="70"/>
                  </a:cubicBezTo>
                  <a:cubicBezTo>
                    <a:pt x="39" y="76"/>
                    <a:pt x="47" y="82"/>
                    <a:pt x="54" y="83"/>
                  </a:cubicBezTo>
                  <a:cubicBezTo>
                    <a:pt x="63" y="85"/>
                    <a:pt x="71" y="88"/>
                    <a:pt x="80" y="92"/>
                  </a:cubicBezTo>
                  <a:cubicBezTo>
                    <a:pt x="87" y="99"/>
                    <a:pt x="92" y="108"/>
                    <a:pt x="93" y="117"/>
                  </a:cubicBezTo>
                  <a:cubicBezTo>
                    <a:pt x="96" y="125"/>
                    <a:pt x="100" y="134"/>
                    <a:pt x="105" y="141"/>
                  </a:cubicBezTo>
                  <a:cubicBezTo>
                    <a:pt x="110" y="147"/>
                    <a:pt x="116" y="151"/>
                    <a:pt x="123" y="156"/>
                  </a:cubicBezTo>
                  <a:cubicBezTo>
                    <a:pt x="134" y="159"/>
                    <a:pt x="145" y="161"/>
                    <a:pt x="156" y="161"/>
                  </a:cubicBezTo>
                  <a:cubicBezTo>
                    <a:pt x="164" y="161"/>
                    <a:pt x="171" y="160"/>
                    <a:pt x="179" y="159"/>
                  </a:cubicBezTo>
                  <a:cubicBezTo>
                    <a:pt x="184" y="157"/>
                    <a:pt x="190" y="156"/>
                    <a:pt x="196" y="156"/>
                  </a:cubicBezTo>
                  <a:cubicBezTo>
                    <a:pt x="201" y="156"/>
                    <a:pt x="205" y="157"/>
                    <a:pt x="209" y="157"/>
                  </a:cubicBezTo>
                  <a:cubicBezTo>
                    <a:pt x="219" y="159"/>
                    <a:pt x="229" y="163"/>
                    <a:pt x="237" y="169"/>
                  </a:cubicBezTo>
                  <a:cubicBezTo>
                    <a:pt x="237" y="169"/>
                    <a:pt x="237" y="169"/>
                    <a:pt x="238" y="169"/>
                  </a:cubicBezTo>
                  <a:cubicBezTo>
                    <a:pt x="239" y="169"/>
                    <a:pt x="239" y="168"/>
                    <a:pt x="239" y="167"/>
                  </a:cubicBezTo>
                  <a:cubicBezTo>
                    <a:pt x="239" y="164"/>
                    <a:pt x="238" y="162"/>
                    <a:pt x="237" y="159"/>
                  </a:cubicBezTo>
                  <a:cubicBezTo>
                    <a:pt x="235" y="154"/>
                    <a:pt x="234" y="150"/>
                    <a:pt x="232" y="146"/>
                  </a:cubicBezTo>
                  <a:cubicBezTo>
                    <a:pt x="232" y="133"/>
                    <a:pt x="235" y="120"/>
                    <a:pt x="242" y="109"/>
                  </a:cubicBezTo>
                  <a:cubicBezTo>
                    <a:pt x="251" y="96"/>
                    <a:pt x="255" y="82"/>
                    <a:pt x="254" y="66"/>
                  </a:cubicBezTo>
                  <a:cubicBezTo>
                    <a:pt x="254" y="54"/>
                    <a:pt x="248" y="43"/>
                    <a:pt x="238" y="35"/>
                  </a:cubicBezTo>
                  <a:cubicBezTo>
                    <a:pt x="229" y="31"/>
                    <a:pt x="218" y="28"/>
                    <a:pt x="208" y="28"/>
                  </a:cubicBezTo>
                  <a:cubicBezTo>
                    <a:pt x="200" y="28"/>
                    <a:pt x="194" y="28"/>
                    <a:pt x="187" y="27"/>
                  </a:cubicBezTo>
                  <a:cubicBezTo>
                    <a:pt x="180" y="24"/>
                    <a:pt x="174" y="21"/>
                    <a:pt x="170" y="15"/>
                  </a:cubicBezTo>
                  <a:cubicBezTo>
                    <a:pt x="161" y="6"/>
                    <a:pt x="150" y="2"/>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4599825" y="1214450"/>
              <a:ext cx="1500" cy="2100"/>
            </a:xfrm>
            <a:custGeom>
              <a:avLst/>
              <a:gdLst/>
              <a:ahLst/>
              <a:cxnLst/>
              <a:rect l="l" t="t" r="r" b="b"/>
              <a:pathLst>
                <a:path w="60" h="84" extrusionOk="0">
                  <a:moveTo>
                    <a:pt x="58" y="1"/>
                  </a:moveTo>
                  <a:lnTo>
                    <a:pt x="37" y="3"/>
                  </a:lnTo>
                  <a:lnTo>
                    <a:pt x="0" y="38"/>
                  </a:lnTo>
                  <a:lnTo>
                    <a:pt x="5" y="40"/>
                  </a:lnTo>
                  <a:cubicBezTo>
                    <a:pt x="14" y="41"/>
                    <a:pt x="22" y="44"/>
                    <a:pt x="31" y="48"/>
                  </a:cubicBezTo>
                  <a:lnTo>
                    <a:pt x="32" y="50"/>
                  </a:lnTo>
                  <a:lnTo>
                    <a:pt x="58" y="1"/>
                  </a:lnTo>
                  <a:close/>
                  <a:moveTo>
                    <a:pt x="56" y="25"/>
                  </a:moveTo>
                  <a:lnTo>
                    <a:pt x="41" y="61"/>
                  </a:lnTo>
                  <a:cubicBezTo>
                    <a:pt x="43" y="64"/>
                    <a:pt x="44" y="69"/>
                    <a:pt x="45" y="73"/>
                  </a:cubicBezTo>
                  <a:cubicBezTo>
                    <a:pt x="45" y="76"/>
                    <a:pt x="47" y="80"/>
                    <a:pt x="48" y="83"/>
                  </a:cubicBezTo>
                  <a:lnTo>
                    <a:pt x="60" y="41"/>
                  </a:lnTo>
                  <a:lnTo>
                    <a:pt x="56" y="25"/>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4603950" y="1210500"/>
              <a:ext cx="6400" cy="4275"/>
            </a:xfrm>
            <a:custGeom>
              <a:avLst/>
              <a:gdLst/>
              <a:ahLst/>
              <a:cxnLst/>
              <a:rect l="l" t="t" r="r" b="b"/>
              <a:pathLst>
                <a:path w="256" h="171" extrusionOk="0">
                  <a:moveTo>
                    <a:pt x="118" y="1"/>
                  </a:moveTo>
                  <a:cubicBezTo>
                    <a:pt x="107" y="2"/>
                    <a:pt x="95" y="8"/>
                    <a:pt x="86" y="15"/>
                  </a:cubicBezTo>
                  <a:cubicBezTo>
                    <a:pt x="82" y="21"/>
                    <a:pt x="76" y="24"/>
                    <a:pt x="69" y="27"/>
                  </a:cubicBezTo>
                  <a:cubicBezTo>
                    <a:pt x="62" y="28"/>
                    <a:pt x="56" y="30"/>
                    <a:pt x="49" y="30"/>
                  </a:cubicBezTo>
                  <a:cubicBezTo>
                    <a:pt x="47" y="29"/>
                    <a:pt x="45" y="29"/>
                    <a:pt x="43" y="29"/>
                  </a:cubicBezTo>
                  <a:cubicBezTo>
                    <a:pt x="35" y="29"/>
                    <a:pt x="25" y="32"/>
                    <a:pt x="18" y="37"/>
                  </a:cubicBezTo>
                  <a:cubicBezTo>
                    <a:pt x="8" y="44"/>
                    <a:pt x="2" y="54"/>
                    <a:pt x="2" y="67"/>
                  </a:cubicBezTo>
                  <a:cubicBezTo>
                    <a:pt x="1" y="82"/>
                    <a:pt x="5" y="96"/>
                    <a:pt x="14" y="109"/>
                  </a:cubicBezTo>
                  <a:cubicBezTo>
                    <a:pt x="21" y="121"/>
                    <a:pt x="24" y="132"/>
                    <a:pt x="24" y="146"/>
                  </a:cubicBezTo>
                  <a:cubicBezTo>
                    <a:pt x="23" y="150"/>
                    <a:pt x="21" y="154"/>
                    <a:pt x="20" y="159"/>
                  </a:cubicBezTo>
                  <a:cubicBezTo>
                    <a:pt x="18" y="161"/>
                    <a:pt x="17" y="164"/>
                    <a:pt x="17" y="169"/>
                  </a:cubicBezTo>
                  <a:cubicBezTo>
                    <a:pt x="15" y="170"/>
                    <a:pt x="18" y="170"/>
                    <a:pt x="20" y="170"/>
                  </a:cubicBezTo>
                  <a:cubicBezTo>
                    <a:pt x="27" y="163"/>
                    <a:pt x="37" y="159"/>
                    <a:pt x="47" y="157"/>
                  </a:cubicBezTo>
                  <a:cubicBezTo>
                    <a:pt x="50" y="157"/>
                    <a:pt x="53" y="157"/>
                    <a:pt x="56" y="157"/>
                  </a:cubicBezTo>
                  <a:cubicBezTo>
                    <a:pt x="63" y="157"/>
                    <a:pt x="70" y="158"/>
                    <a:pt x="78" y="159"/>
                  </a:cubicBezTo>
                  <a:cubicBezTo>
                    <a:pt x="85" y="160"/>
                    <a:pt x="93" y="161"/>
                    <a:pt x="100" y="161"/>
                  </a:cubicBezTo>
                  <a:cubicBezTo>
                    <a:pt x="111" y="161"/>
                    <a:pt x="122" y="159"/>
                    <a:pt x="133" y="156"/>
                  </a:cubicBezTo>
                  <a:cubicBezTo>
                    <a:pt x="140" y="153"/>
                    <a:pt x="146" y="147"/>
                    <a:pt x="152" y="141"/>
                  </a:cubicBezTo>
                  <a:cubicBezTo>
                    <a:pt x="156" y="134"/>
                    <a:pt x="160" y="125"/>
                    <a:pt x="163" y="117"/>
                  </a:cubicBezTo>
                  <a:cubicBezTo>
                    <a:pt x="165" y="108"/>
                    <a:pt x="169" y="99"/>
                    <a:pt x="176" y="92"/>
                  </a:cubicBezTo>
                  <a:cubicBezTo>
                    <a:pt x="185" y="88"/>
                    <a:pt x="192" y="85"/>
                    <a:pt x="202" y="83"/>
                  </a:cubicBezTo>
                  <a:cubicBezTo>
                    <a:pt x="210" y="82"/>
                    <a:pt x="215" y="76"/>
                    <a:pt x="220" y="70"/>
                  </a:cubicBezTo>
                  <a:cubicBezTo>
                    <a:pt x="223" y="64"/>
                    <a:pt x="227" y="61"/>
                    <a:pt x="233" y="59"/>
                  </a:cubicBezTo>
                  <a:cubicBezTo>
                    <a:pt x="235" y="58"/>
                    <a:pt x="238" y="58"/>
                    <a:pt x="240" y="58"/>
                  </a:cubicBezTo>
                  <a:cubicBezTo>
                    <a:pt x="243" y="58"/>
                    <a:pt x="247" y="58"/>
                    <a:pt x="250" y="60"/>
                  </a:cubicBezTo>
                  <a:cubicBezTo>
                    <a:pt x="251" y="61"/>
                    <a:pt x="251" y="61"/>
                    <a:pt x="252" y="61"/>
                  </a:cubicBezTo>
                  <a:cubicBezTo>
                    <a:pt x="252" y="61"/>
                    <a:pt x="252" y="61"/>
                    <a:pt x="253" y="60"/>
                  </a:cubicBezTo>
                  <a:cubicBezTo>
                    <a:pt x="255" y="59"/>
                    <a:pt x="256" y="56"/>
                    <a:pt x="256" y="54"/>
                  </a:cubicBezTo>
                  <a:cubicBezTo>
                    <a:pt x="255" y="44"/>
                    <a:pt x="243" y="37"/>
                    <a:pt x="236" y="32"/>
                  </a:cubicBezTo>
                  <a:cubicBezTo>
                    <a:pt x="224" y="25"/>
                    <a:pt x="211" y="21"/>
                    <a:pt x="197" y="21"/>
                  </a:cubicBezTo>
                  <a:cubicBezTo>
                    <a:pt x="195" y="21"/>
                    <a:pt x="193" y="21"/>
                    <a:pt x="191" y="21"/>
                  </a:cubicBezTo>
                  <a:cubicBezTo>
                    <a:pt x="183" y="22"/>
                    <a:pt x="178" y="24"/>
                    <a:pt x="170" y="24"/>
                  </a:cubicBezTo>
                  <a:cubicBezTo>
                    <a:pt x="162" y="22"/>
                    <a:pt x="154" y="18"/>
                    <a:pt x="149" y="12"/>
                  </a:cubicBezTo>
                  <a:cubicBezTo>
                    <a:pt x="140" y="5"/>
                    <a:pt x="130"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4605550" y="1210525"/>
              <a:ext cx="1525" cy="1950"/>
            </a:xfrm>
            <a:custGeom>
              <a:avLst/>
              <a:gdLst/>
              <a:ahLst/>
              <a:cxnLst/>
              <a:rect l="l" t="t" r="r" b="b"/>
              <a:pathLst>
                <a:path w="61" h="78" extrusionOk="0">
                  <a:moveTo>
                    <a:pt x="54" y="1"/>
                  </a:moveTo>
                  <a:cubicBezTo>
                    <a:pt x="50" y="1"/>
                    <a:pt x="46" y="1"/>
                    <a:pt x="41" y="4"/>
                  </a:cubicBezTo>
                  <a:lnTo>
                    <a:pt x="30" y="58"/>
                  </a:lnTo>
                  <a:lnTo>
                    <a:pt x="46" y="47"/>
                  </a:lnTo>
                  <a:lnTo>
                    <a:pt x="60" y="1"/>
                  </a:lnTo>
                  <a:close/>
                  <a:moveTo>
                    <a:pt x="28" y="10"/>
                  </a:moveTo>
                  <a:lnTo>
                    <a:pt x="22" y="14"/>
                  </a:lnTo>
                  <a:cubicBezTo>
                    <a:pt x="18" y="20"/>
                    <a:pt x="12" y="23"/>
                    <a:pt x="5" y="26"/>
                  </a:cubicBezTo>
                  <a:lnTo>
                    <a:pt x="1" y="26"/>
                  </a:lnTo>
                  <a:lnTo>
                    <a:pt x="2" y="78"/>
                  </a:lnTo>
                  <a:lnTo>
                    <a:pt x="17" y="65"/>
                  </a:lnTo>
                  <a:lnTo>
                    <a:pt x="28" y="1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4603925" y="1201400"/>
              <a:ext cx="2050" cy="18675"/>
            </a:xfrm>
            <a:custGeom>
              <a:avLst/>
              <a:gdLst/>
              <a:ahLst/>
              <a:cxnLst/>
              <a:rect l="l" t="t" r="r" b="b"/>
              <a:pathLst>
                <a:path w="82" h="747" extrusionOk="0">
                  <a:moveTo>
                    <a:pt x="77" y="0"/>
                  </a:moveTo>
                  <a:cubicBezTo>
                    <a:pt x="77" y="0"/>
                    <a:pt x="76" y="0"/>
                    <a:pt x="76" y="1"/>
                  </a:cubicBezTo>
                  <a:cubicBezTo>
                    <a:pt x="60" y="6"/>
                    <a:pt x="48" y="19"/>
                    <a:pt x="45" y="35"/>
                  </a:cubicBezTo>
                  <a:cubicBezTo>
                    <a:pt x="39" y="63"/>
                    <a:pt x="35" y="90"/>
                    <a:pt x="34" y="118"/>
                  </a:cubicBezTo>
                  <a:cubicBezTo>
                    <a:pt x="28" y="183"/>
                    <a:pt x="22" y="249"/>
                    <a:pt x="19" y="312"/>
                  </a:cubicBezTo>
                  <a:cubicBezTo>
                    <a:pt x="13" y="446"/>
                    <a:pt x="0" y="604"/>
                    <a:pt x="10" y="736"/>
                  </a:cubicBezTo>
                  <a:cubicBezTo>
                    <a:pt x="10" y="742"/>
                    <a:pt x="16" y="746"/>
                    <a:pt x="21" y="746"/>
                  </a:cubicBezTo>
                  <a:cubicBezTo>
                    <a:pt x="26" y="746"/>
                    <a:pt x="30" y="743"/>
                    <a:pt x="29" y="736"/>
                  </a:cubicBezTo>
                  <a:cubicBezTo>
                    <a:pt x="24" y="615"/>
                    <a:pt x="32" y="469"/>
                    <a:pt x="35" y="347"/>
                  </a:cubicBezTo>
                  <a:cubicBezTo>
                    <a:pt x="37" y="286"/>
                    <a:pt x="39" y="227"/>
                    <a:pt x="44" y="167"/>
                  </a:cubicBezTo>
                  <a:cubicBezTo>
                    <a:pt x="47" y="137"/>
                    <a:pt x="48" y="106"/>
                    <a:pt x="51" y="76"/>
                  </a:cubicBezTo>
                  <a:cubicBezTo>
                    <a:pt x="54" y="53"/>
                    <a:pt x="53" y="18"/>
                    <a:pt x="79" y="6"/>
                  </a:cubicBezTo>
                  <a:cubicBezTo>
                    <a:pt x="81" y="6"/>
                    <a:pt x="80" y="0"/>
                    <a:pt x="7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4602700" y="1196575"/>
              <a:ext cx="9375" cy="8250"/>
            </a:xfrm>
            <a:custGeom>
              <a:avLst/>
              <a:gdLst/>
              <a:ahLst/>
              <a:cxnLst/>
              <a:rect l="l" t="t" r="r" b="b"/>
              <a:pathLst>
                <a:path w="375" h="330" extrusionOk="0">
                  <a:moveTo>
                    <a:pt x="307" y="0"/>
                  </a:moveTo>
                  <a:cubicBezTo>
                    <a:pt x="290" y="0"/>
                    <a:pt x="272" y="4"/>
                    <a:pt x="257" y="12"/>
                  </a:cubicBezTo>
                  <a:cubicBezTo>
                    <a:pt x="248" y="18"/>
                    <a:pt x="238" y="24"/>
                    <a:pt x="228" y="28"/>
                  </a:cubicBezTo>
                  <a:cubicBezTo>
                    <a:pt x="225" y="29"/>
                    <a:pt x="222" y="29"/>
                    <a:pt x="219"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3" y="147"/>
                    <a:pt x="0" y="167"/>
                    <a:pt x="6" y="185"/>
                  </a:cubicBezTo>
                  <a:cubicBezTo>
                    <a:pt x="15" y="208"/>
                    <a:pt x="29" y="227"/>
                    <a:pt x="48" y="241"/>
                  </a:cubicBezTo>
                  <a:cubicBezTo>
                    <a:pt x="64" y="253"/>
                    <a:pt x="77" y="269"/>
                    <a:pt x="84" y="288"/>
                  </a:cubicBezTo>
                  <a:lnTo>
                    <a:pt x="84" y="311"/>
                  </a:lnTo>
                  <a:lnTo>
                    <a:pt x="84" y="312"/>
                  </a:lnTo>
                  <a:cubicBezTo>
                    <a:pt x="84" y="318"/>
                    <a:pt x="84" y="323"/>
                    <a:pt x="86" y="328"/>
                  </a:cubicBezTo>
                  <a:cubicBezTo>
                    <a:pt x="86" y="329"/>
                    <a:pt x="87" y="330"/>
                    <a:pt x="88" y="330"/>
                  </a:cubicBezTo>
                  <a:cubicBezTo>
                    <a:pt x="89" y="330"/>
                    <a:pt x="90" y="329"/>
                    <a:pt x="90" y="328"/>
                  </a:cubicBezTo>
                  <a:cubicBezTo>
                    <a:pt x="99" y="314"/>
                    <a:pt x="110" y="302"/>
                    <a:pt x="125" y="294"/>
                  </a:cubicBezTo>
                  <a:cubicBezTo>
                    <a:pt x="139" y="286"/>
                    <a:pt x="155" y="281"/>
                    <a:pt x="171" y="279"/>
                  </a:cubicBezTo>
                  <a:cubicBezTo>
                    <a:pt x="200" y="275"/>
                    <a:pt x="228" y="262"/>
                    <a:pt x="249" y="243"/>
                  </a:cubicBezTo>
                  <a:cubicBezTo>
                    <a:pt x="258" y="233"/>
                    <a:pt x="265" y="223"/>
                    <a:pt x="270" y="210"/>
                  </a:cubicBezTo>
                  <a:cubicBezTo>
                    <a:pt x="273" y="196"/>
                    <a:pt x="273" y="182"/>
                    <a:pt x="271" y="169"/>
                  </a:cubicBezTo>
                  <a:cubicBezTo>
                    <a:pt x="270" y="153"/>
                    <a:pt x="271" y="138"/>
                    <a:pt x="278" y="124"/>
                  </a:cubicBezTo>
                  <a:cubicBezTo>
                    <a:pt x="287" y="114"/>
                    <a:pt x="297" y="104"/>
                    <a:pt x="310" y="98"/>
                  </a:cubicBezTo>
                  <a:cubicBezTo>
                    <a:pt x="321" y="91"/>
                    <a:pt x="328" y="79"/>
                    <a:pt x="331" y="66"/>
                  </a:cubicBezTo>
                  <a:cubicBezTo>
                    <a:pt x="332" y="57"/>
                    <a:pt x="336" y="50"/>
                    <a:pt x="342" y="43"/>
                  </a:cubicBezTo>
                  <a:cubicBezTo>
                    <a:pt x="348" y="37"/>
                    <a:pt x="355" y="34"/>
                    <a:pt x="363" y="34"/>
                  </a:cubicBezTo>
                  <a:cubicBezTo>
                    <a:pt x="366" y="34"/>
                    <a:pt x="369" y="35"/>
                    <a:pt x="371" y="36"/>
                  </a:cubicBezTo>
                  <a:cubicBezTo>
                    <a:pt x="373" y="36"/>
                    <a:pt x="374" y="34"/>
                    <a:pt x="374" y="33"/>
                  </a:cubicBezTo>
                  <a:cubicBezTo>
                    <a:pt x="374" y="30"/>
                    <a:pt x="373" y="25"/>
                    <a:pt x="370" y="22"/>
                  </a:cubicBezTo>
                  <a:cubicBezTo>
                    <a:pt x="358" y="11"/>
                    <a:pt x="344" y="4"/>
                    <a:pt x="328" y="2"/>
                  </a:cubicBezTo>
                  <a:cubicBezTo>
                    <a:pt x="321" y="1"/>
                    <a:pt x="314" y="0"/>
                    <a:pt x="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4603675" y="1199475"/>
              <a:ext cx="6175" cy="1550"/>
            </a:xfrm>
            <a:custGeom>
              <a:avLst/>
              <a:gdLst/>
              <a:ahLst/>
              <a:cxnLst/>
              <a:rect l="l" t="t" r="r" b="b"/>
              <a:pathLst>
                <a:path w="247" h="62" extrusionOk="0">
                  <a:moveTo>
                    <a:pt x="247" y="1"/>
                  </a:moveTo>
                  <a:lnTo>
                    <a:pt x="47" y="24"/>
                  </a:lnTo>
                  <a:cubicBezTo>
                    <a:pt x="39" y="24"/>
                    <a:pt x="35" y="33"/>
                    <a:pt x="38" y="38"/>
                  </a:cubicBezTo>
                  <a:lnTo>
                    <a:pt x="9" y="47"/>
                  </a:lnTo>
                  <a:cubicBezTo>
                    <a:pt x="1" y="50"/>
                    <a:pt x="3" y="62"/>
                    <a:pt x="12" y="62"/>
                  </a:cubicBezTo>
                  <a:cubicBezTo>
                    <a:pt x="12" y="62"/>
                    <a:pt x="13" y="62"/>
                    <a:pt x="13" y="62"/>
                  </a:cubicBezTo>
                  <a:cubicBezTo>
                    <a:pt x="86" y="47"/>
                    <a:pt x="158" y="38"/>
                    <a:pt x="232" y="30"/>
                  </a:cubicBezTo>
                  <a:cubicBezTo>
                    <a:pt x="232" y="22"/>
                    <a:pt x="235" y="15"/>
                    <a:pt x="238" y="9"/>
                  </a:cubicBezTo>
                  <a:cubicBezTo>
                    <a:pt x="241" y="7"/>
                    <a:pt x="244" y="4"/>
                    <a:pt x="2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4603925" y="1201550"/>
              <a:ext cx="5575" cy="1650"/>
            </a:xfrm>
            <a:custGeom>
              <a:avLst/>
              <a:gdLst/>
              <a:ahLst/>
              <a:cxnLst/>
              <a:rect l="l" t="t" r="r" b="b"/>
              <a:pathLst>
                <a:path w="223" h="66" extrusionOk="0">
                  <a:moveTo>
                    <a:pt x="222" y="0"/>
                  </a:moveTo>
                  <a:lnTo>
                    <a:pt x="222" y="0"/>
                  </a:lnTo>
                  <a:cubicBezTo>
                    <a:pt x="190" y="6"/>
                    <a:pt x="158" y="11"/>
                    <a:pt x="126" y="16"/>
                  </a:cubicBezTo>
                  <a:cubicBezTo>
                    <a:pt x="87" y="21"/>
                    <a:pt x="48" y="28"/>
                    <a:pt x="10" y="35"/>
                  </a:cubicBezTo>
                  <a:cubicBezTo>
                    <a:pt x="6" y="35"/>
                    <a:pt x="3" y="40"/>
                    <a:pt x="3" y="42"/>
                  </a:cubicBezTo>
                  <a:lnTo>
                    <a:pt x="0" y="42"/>
                  </a:lnTo>
                  <a:cubicBezTo>
                    <a:pt x="8" y="50"/>
                    <a:pt x="15" y="57"/>
                    <a:pt x="22" y="66"/>
                  </a:cubicBezTo>
                  <a:cubicBezTo>
                    <a:pt x="77" y="60"/>
                    <a:pt x="134" y="57"/>
                    <a:pt x="189" y="54"/>
                  </a:cubicBezTo>
                  <a:cubicBezTo>
                    <a:pt x="193" y="51"/>
                    <a:pt x="196" y="48"/>
                    <a:pt x="200" y="45"/>
                  </a:cubicBezTo>
                  <a:cubicBezTo>
                    <a:pt x="209" y="35"/>
                    <a:pt x="216" y="25"/>
                    <a:pt x="219" y="12"/>
                  </a:cubicBezTo>
                  <a:cubicBezTo>
                    <a:pt x="221" y="9"/>
                    <a:pt x="222" y="5"/>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4605200" y="1198725"/>
              <a:ext cx="5550" cy="825"/>
            </a:xfrm>
            <a:custGeom>
              <a:avLst/>
              <a:gdLst/>
              <a:ahLst/>
              <a:cxnLst/>
              <a:rect l="l" t="t" r="r" b="b"/>
              <a:pathLst>
                <a:path w="222" h="33" extrusionOk="0">
                  <a:moveTo>
                    <a:pt x="222" y="0"/>
                  </a:moveTo>
                  <a:lnTo>
                    <a:pt x="158" y="8"/>
                  </a:lnTo>
                  <a:lnTo>
                    <a:pt x="7" y="22"/>
                  </a:lnTo>
                  <a:cubicBezTo>
                    <a:pt x="2" y="23"/>
                    <a:pt x="0" y="32"/>
                    <a:pt x="7" y="32"/>
                  </a:cubicBezTo>
                  <a:lnTo>
                    <a:pt x="147" y="19"/>
                  </a:lnTo>
                  <a:lnTo>
                    <a:pt x="209" y="13"/>
                  </a:lnTo>
                  <a:lnTo>
                    <a:pt x="210" y="13"/>
                  </a:lnTo>
                  <a:cubicBezTo>
                    <a:pt x="215" y="10"/>
                    <a:pt x="219" y="6"/>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4602700" y="1196575"/>
              <a:ext cx="9300" cy="7900"/>
            </a:xfrm>
            <a:custGeom>
              <a:avLst/>
              <a:gdLst/>
              <a:ahLst/>
              <a:cxnLst/>
              <a:rect l="l" t="t" r="r" b="b"/>
              <a:pathLst>
                <a:path w="372" h="316" extrusionOk="0">
                  <a:moveTo>
                    <a:pt x="306" y="0"/>
                  </a:moveTo>
                  <a:cubicBezTo>
                    <a:pt x="289" y="0"/>
                    <a:pt x="272" y="4"/>
                    <a:pt x="257" y="12"/>
                  </a:cubicBezTo>
                  <a:cubicBezTo>
                    <a:pt x="248" y="18"/>
                    <a:pt x="238" y="24"/>
                    <a:pt x="228" y="28"/>
                  </a:cubicBezTo>
                  <a:cubicBezTo>
                    <a:pt x="225" y="29"/>
                    <a:pt x="222" y="29"/>
                    <a:pt x="218"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1" y="147"/>
                    <a:pt x="0" y="167"/>
                    <a:pt x="6" y="185"/>
                  </a:cubicBezTo>
                  <a:cubicBezTo>
                    <a:pt x="15" y="208"/>
                    <a:pt x="29" y="227"/>
                    <a:pt x="48" y="241"/>
                  </a:cubicBezTo>
                  <a:cubicBezTo>
                    <a:pt x="64" y="253"/>
                    <a:pt x="77" y="269"/>
                    <a:pt x="84" y="288"/>
                  </a:cubicBezTo>
                  <a:lnTo>
                    <a:pt x="84" y="311"/>
                  </a:lnTo>
                  <a:lnTo>
                    <a:pt x="84" y="312"/>
                  </a:lnTo>
                  <a:cubicBezTo>
                    <a:pt x="84" y="313"/>
                    <a:pt x="84" y="314"/>
                    <a:pt x="84" y="315"/>
                  </a:cubicBezTo>
                  <a:cubicBezTo>
                    <a:pt x="100" y="234"/>
                    <a:pt x="104" y="147"/>
                    <a:pt x="180" y="96"/>
                  </a:cubicBezTo>
                  <a:cubicBezTo>
                    <a:pt x="196" y="86"/>
                    <a:pt x="212" y="76"/>
                    <a:pt x="228" y="67"/>
                  </a:cubicBezTo>
                  <a:cubicBezTo>
                    <a:pt x="244" y="57"/>
                    <a:pt x="261" y="43"/>
                    <a:pt x="278" y="31"/>
                  </a:cubicBezTo>
                  <a:cubicBezTo>
                    <a:pt x="293" y="18"/>
                    <a:pt x="312" y="11"/>
                    <a:pt x="332" y="11"/>
                  </a:cubicBezTo>
                  <a:cubicBezTo>
                    <a:pt x="347" y="11"/>
                    <a:pt x="361" y="15"/>
                    <a:pt x="371" y="25"/>
                  </a:cubicBezTo>
                  <a:cubicBezTo>
                    <a:pt x="371" y="24"/>
                    <a:pt x="370" y="24"/>
                    <a:pt x="370" y="22"/>
                  </a:cubicBezTo>
                  <a:cubicBezTo>
                    <a:pt x="358" y="11"/>
                    <a:pt x="344" y="4"/>
                    <a:pt x="328" y="2"/>
                  </a:cubicBezTo>
                  <a:cubicBezTo>
                    <a:pt x="321" y="1"/>
                    <a:pt x="313"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4603025" y="1197025"/>
              <a:ext cx="5275" cy="5775"/>
            </a:xfrm>
            <a:custGeom>
              <a:avLst/>
              <a:gdLst/>
              <a:ahLst/>
              <a:cxnLst/>
              <a:rect l="l" t="t" r="r" b="b"/>
              <a:pathLst>
                <a:path w="211" h="231" extrusionOk="0">
                  <a:moveTo>
                    <a:pt x="199" y="12"/>
                  </a:moveTo>
                  <a:cubicBezTo>
                    <a:pt x="197" y="28"/>
                    <a:pt x="194" y="45"/>
                    <a:pt x="194" y="61"/>
                  </a:cubicBezTo>
                  <a:lnTo>
                    <a:pt x="207" y="54"/>
                  </a:lnTo>
                  <a:cubicBezTo>
                    <a:pt x="207" y="39"/>
                    <a:pt x="209" y="25"/>
                    <a:pt x="210" y="12"/>
                  </a:cubicBezTo>
                  <a:close/>
                  <a:moveTo>
                    <a:pt x="158" y="0"/>
                  </a:moveTo>
                  <a:cubicBezTo>
                    <a:pt x="151" y="0"/>
                    <a:pt x="145" y="0"/>
                    <a:pt x="138" y="2"/>
                  </a:cubicBezTo>
                  <a:cubicBezTo>
                    <a:pt x="141" y="32"/>
                    <a:pt x="144" y="62"/>
                    <a:pt x="148" y="94"/>
                  </a:cubicBezTo>
                  <a:cubicBezTo>
                    <a:pt x="154" y="89"/>
                    <a:pt x="160" y="83"/>
                    <a:pt x="165" y="78"/>
                  </a:cubicBezTo>
                  <a:cubicBezTo>
                    <a:pt x="164" y="52"/>
                    <a:pt x="161" y="26"/>
                    <a:pt x="158" y="2"/>
                  </a:cubicBezTo>
                  <a:lnTo>
                    <a:pt x="158" y="0"/>
                  </a:lnTo>
                  <a:close/>
                  <a:moveTo>
                    <a:pt x="109" y="16"/>
                  </a:moveTo>
                  <a:cubicBezTo>
                    <a:pt x="100" y="25"/>
                    <a:pt x="94" y="35"/>
                    <a:pt x="89" y="45"/>
                  </a:cubicBezTo>
                  <a:cubicBezTo>
                    <a:pt x="86" y="51"/>
                    <a:pt x="81" y="57"/>
                    <a:pt x="77" y="62"/>
                  </a:cubicBezTo>
                  <a:cubicBezTo>
                    <a:pt x="87" y="91"/>
                    <a:pt x="97" y="120"/>
                    <a:pt x="107" y="149"/>
                  </a:cubicBezTo>
                  <a:cubicBezTo>
                    <a:pt x="115" y="135"/>
                    <a:pt x="123" y="120"/>
                    <a:pt x="133" y="107"/>
                  </a:cubicBezTo>
                  <a:cubicBezTo>
                    <a:pt x="126" y="77"/>
                    <a:pt x="118" y="47"/>
                    <a:pt x="109" y="16"/>
                  </a:cubicBezTo>
                  <a:close/>
                  <a:moveTo>
                    <a:pt x="17" y="97"/>
                  </a:moveTo>
                  <a:cubicBezTo>
                    <a:pt x="10" y="102"/>
                    <a:pt x="4" y="106"/>
                    <a:pt x="0" y="113"/>
                  </a:cubicBezTo>
                  <a:cubicBezTo>
                    <a:pt x="10" y="128"/>
                    <a:pt x="22" y="144"/>
                    <a:pt x="32" y="160"/>
                  </a:cubicBezTo>
                  <a:cubicBezTo>
                    <a:pt x="41" y="171"/>
                    <a:pt x="49" y="183"/>
                    <a:pt x="57" y="194"/>
                  </a:cubicBezTo>
                  <a:cubicBezTo>
                    <a:pt x="65" y="206"/>
                    <a:pt x="75" y="219"/>
                    <a:pt x="84" y="231"/>
                  </a:cubicBezTo>
                  <a:cubicBezTo>
                    <a:pt x="86" y="221"/>
                    <a:pt x="87" y="212"/>
                    <a:pt x="90" y="202"/>
                  </a:cubicBezTo>
                  <a:cubicBezTo>
                    <a:pt x="89" y="200"/>
                    <a:pt x="87" y="199"/>
                    <a:pt x="86" y="196"/>
                  </a:cubicBezTo>
                  <a:cubicBezTo>
                    <a:pt x="74" y="180"/>
                    <a:pt x="62" y="165"/>
                    <a:pt x="51" y="149"/>
                  </a:cubicBezTo>
                  <a:cubicBezTo>
                    <a:pt x="39" y="134"/>
                    <a:pt x="28" y="115"/>
                    <a:pt x="17" y="97"/>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4591625" y="1200925"/>
              <a:ext cx="11050" cy="6375"/>
            </a:xfrm>
            <a:custGeom>
              <a:avLst/>
              <a:gdLst/>
              <a:ahLst/>
              <a:cxnLst/>
              <a:rect l="l" t="t" r="r" b="b"/>
              <a:pathLst>
                <a:path w="442" h="255" extrusionOk="0">
                  <a:moveTo>
                    <a:pt x="239" y="1"/>
                  </a:moveTo>
                  <a:cubicBezTo>
                    <a:pt x="212" y="2"/>
                    <a:pt x="186" y="12"/>
                    <a:pt x="165" y="30"/>
                  </a:cubicBezTo>
                  <a:cubicBezTo>
                    <a:pt x="153" y="40"/>
                    <a:pt x="139" y="47"/>
                    <a:pt x="123" y="47"/>
                  </a:cubicBezTo>
                  <a:cubicBezTo>
                    <a:pt x="115" y="46"/>
                    <a:pt x="108" y="46"/>
                    <a:pt x="101" y="46"/>
                  </a:cubicBezTo>
                  <a:cubicBezTo>
                    <a:pt x="94" y="46"/>
                    <a:pt x="86" y="46"/>
                    <a:pt x="79" y="47"/>
                  </a:cubicBezTo>
                  <a:cubicBezTo>
                    <a:pt x="56" y="57"/>
                    <a:pt x="36" y="76"/>
                    <a:pt x="24" y="98"/>
                  </a:cubicBezTo>
                  <a:cubicBezTo>
                    <a:pt x="8" y="123"/>
                    <a:pt x="1" y="152"/>
                    <a:pt x="5" y="181"/>
                  </a:cubicBezTo>
                  <a:cubicBezTo>
                    <a:pt x="6" y="185"/>
                    <a:pt x="8" y="187"/>
                    <a:pt x="10" y="187"/>
                  </a:cubicBezTo>
                  <a:cubicBezTo>
                    <a:pt x="16" y="187"/>
                    <a:pt x="26" y="176"/>
                    <a:pt x="34" y="167"/>
                  </a:cubicBezTo>
                  <a:cubicBezTo>
                    <a:pt x="40" y="162"/>
                    <a:pt x="49" y="158"/>
                    <a:pt x="61" y="158"/>
                  </a:cubicBezTo>
                  <a:cubicBezTo>
                    <a:pt x="71" y="158"/>
                    <a:pt x="85" y="161"/>
                    <a:pt x="102" y="170"/>
                  </a:cubicBezTo>
                  <a:cubicBezTo>
                    <a:pt x="128" y="183"/>
                    <a:pt x="146" y="210"/>
                    <a:pt x="176" y="215"/>
                  </a:cubicBezTo>
                  <a:cubicBezTo>
                    <a:pt x="181" y="216"/>
                    <a:pt x="185" y="216"/>
                    <a:pt x="189" y="216"/>
                  </a:cubicBezTo>
                  <a:cubicBezTo>
                    <a:pt x="198" y="216"/>
                    <a:pt x="207" y="215"/>
                    <a:pt x="215" y="211"/>
                  </a:cubicBezTo>
                  <a:cubicBezTo>
                    <a:pt x="230" y="205"/>
                    <a:pt x="244" y="198"/>
                    <a:pt x="259" y="194"/>
                  </a:cubicBezTo>
                  <a:cubicBezTo>
                    <a:pt x="263" y="192"/>
                    <a:pt x="268" y="192"/>
                    <a:pt x="272" y="192"/>
                  </a:cubicBezTo>
                  <a:cubicBezTo>
                    <a:pt x="285" y="192"/>
                    <a:pt x="297" y="196"/>
                    <a:pt x="308" y="204"/>
                  </a:cubicBezTo>
                  <a:cubicBezTo>
                    <a:pt x="320" y="212"/>
                    <a:pt x="328" y="224"/>
                    <a:pt x="340" y="233"/>
                  </a:cubicBezTo>
                  <a:cubicBezTo>
                    <a:pt x="353" y="241"/>
                    <a:pt x="369" y="249"/>
                    <a:pt x="385" y="250"/>
                  </a:cubicBezTo>
                  <a:cubicBezTo>
                    <a:pt x="395" y="253"/>
                    <a:pt x="405" y="254"/>
                    <a:pt x="415" y="254"/>
                  </a:cubicBezTo>
                  <a:cubicBezTo>
                    <a:pt x="423" y="254"/>
                    <a:pt x="430" y="253"/>
                    <a:pt x="437" y="252"/>
                  </a:cubicBezTo>
                  <a:cubicBezTo>
                    <a:pt x="440" y="250"/>
                    <a:pt x="442" y="249"/>
                    <a:pt x="442" y="247"/>
                  </a:cubicBezTo>
                  <a:cubicBezTo>
                    <a:pt x="442" y="246"/>
                    <a:pt x="440" y="241"/>
                    <a:pt x="437" y="236"/>
                  </a:cubicBezTo>
                  <a:cubicBezTo>
                    <a:pt x="434" y="228"/>
                    <a:pt x="431" y="218"/>
                    <a:pt x="430" y="210"/>
                  </a:cubicBezTo>
                  <a:cubicBezTo>
                    <a:pt x="427" y="192"/>
                    <a:pt x="426" y="173"/>
                    <a:pt x="427" y="156"/>
                  </a:cubicBezTo>
                  <a:cubicBezTo>
                    <a:pt x="429" y="131"/>
                    <a:pt x="424" y="105"/>
                    <a:pt x="413" y="83"/>
                  </a:cubicBezTo>
                  <a:cubicBezTo>
                    <a:pt x="402" y="65"/>
                    <a:pt x="382" y="53"/>
                    <a:pt x="360" y="53"/>
                  </a:cubicBezTo>
                  <a:cubicBezTo>
                    <a:pt x="346" y="51"/>
                    <a:pt x="331" y="49"/>
                    <a:pt x="317" y="43"/>
                  </a:cubicBezTo>
                  <a:cubicBezTo>
                    <a:pt x="307" y="38"/>
                    <a:pt x="298" y="33"/>
                    <a:pt x="291" y="25"/>
                  </a:cubicBezTo>
                  <a:cubicBezTo>
                    <a:pt x="278" y="9"/>
                    <a:pt x="259"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4593200" y="1201900"/>
              <a:ext cx="9125" cy="5075"/>
            </a:xfrm>
            <a:custGeom>
              <a:avLst/>
              <a:gdLst/>
              <a:ahLst/>
              <a:cxnLst/>
              <a:rect l="l" t="t" r="r" b="b"/>
              <a:pathLst>
                <a:path w="365" h="203" extrusionOk="0">
                  <a:moveTo>
                    <a:pt x="33" y="7"/>
                  </a:moveTo>
                  <a:cubicBezTo>
                    <a:pt x="29" y="21"/>
                    <a:pt x="25" y="36"/>
                    <a:pt x="20" y="50"/>
                  </a:cubicBezTo>
                  <a:cubicBezTo>
                    <a:pt x="12" y="72"/>
                    <a:pt x="6" y="95"/>
                    <a:pt x="0" y="118"/>
                  </a:cubicBezTo>
                  <a:cubicBezTo>
                    <a:pt x="13" y="120"/>
                    <a:pt x="25" y="123"/>
                    <a:pt x="36" y="130"/>
                  </a:cubicBezTo>
                  <a:cubicBezTo>
                    <a:pt x="44" y="89"/>
                    <a:pt x="52" y="50"/>
                    <a:pt x="62" y="11"/>
                  </a:cubicBezTo>
                  <a:cubicBezTo>
                    <a:pt x="62" y="10"/>
                    <a:pt x="62" y="10"/>
                    <a:pt x="62" y="8"/>
                  </a:cubicBezTo>
                  <a:lnTo>
                    <a:pt x="58" y="8"/>
                  </a:lnTo>
                  <a:cubicBezTo>
                    <a:pt x="51" y="8"/>
                    <a:pt x="42" y="7"/>
                    <a:pt x="33" y="7"/>
                  </a:cubicBezTo>
                  <a:close/>
                  <a:moveTo>
                    <a:pt x="252" y="19"/>
                  </a:moveTo>
                  <a:cubicBezTo>
                    <a:pt x="248" y="19"/>
                    <a:pt x="244" y="21"/>
                    <a:pt x="242" y="26"/>
                  </a:cubicBezTo>
                  <a:cubicBezTo>
                    <a:pt x="238" y="36"/>
                    <a:pt x="235" y="46"/>
                    <a:pt x="231" y="56"/>
                  </a:cubicBezTo>
                  <a:lnTo>
                    <a:pt x="239" y="27"/>
                  </a:lnTo>
                  <a:cubicBezTo>
                    <a:pt x="240" y="24"/>
                    <a:pt x="238" y="22"/>
                    <a:pt x="236" y="22"/>
                  </a:cubicBezTo>
                  <a:cubicBezTo>
                    <a:pt x="234" y="22"/>
                    <a:pt x="233" y="23"/>
                    <a:pt x="232" y="26"/>
                  </a:cubicBezTo>
                  <a:cubicBezTo>
                    <a:pt x="219" y="69"/>
                    <a:pt x="206" y="113"/>
                    <a:pt x="192" y="156"/>
                  </a:cubicBezTo>
                  <a:lnTo>
                    <a:pt x="194" y="156"/>
                  </a:lnTo>
                  <a:cubicBezTo>
                    <a:pt x="200" y="154"/>
                    <a:pt x="205" y="154"/>
                    <a:pt x="211" y="154"/>
                  </a:cubicBezTo>
                  <a:cubicBezTo>
                    <a:pt x="220" y="154"/>
                    <a:pt x="228" y="156"/>
                    <a:pt x="236" y="160"/>
                  </a:cubicBezTo>
                  <a:cubicBezTo>
                    <a:pt x="248" y="124"/>
                    <a:pt x="260" y="86"/>
                    <a:pt x="270" y="49"/>
                  </a:cubicBezTo>
                  <a:cubicBezTo>
                    <a:pt x="271" y="46"/>
                    <a:pt x="270" y="43"/>
                    <a:pt x="268" y="40"/>
                  </a:cubicBezTo>
                  <a:cubicBezTo>
                    <a:pt x="268" y="39"/>
                    <a:pt x="270" y="37"/>
                    <a:pt x="270" y="36"/>
                  </a:cubicBezTo>
                  <a:cubicBezTo>
                    <a:pt x="271" y="30"/>
                    <a:pt x="267" y="24"/>
                    <a:pt x="261" y="24"/>
                  </a:cubicBezTo>
                  <a:cubicBezTo>
                    <a:pt x="259" y="21"/>
                    <a:pt x="255" y="19"/>
                    <a:pt x="252" y="19"/>
                  </a:cubicBezTo>
                  <a:close/>
                  <a:moveTo>
                    <a:pt x="113" y="0"/>
                  </a:moveTo>
                  <a:cubicBezTo>
                    <a:pt x="112" y="0"/>
                    <a:pt x="110" y="1"/>
                    <a:pt x="109" y="2"/>
                  </a:cubicBezTo>
                  <a:cubicBezTo>
                    <a:pt x="107" y="11"/>
                    <a:pt x="105" y="20"/>
                    <a:pt x="103" y="28"/>
                  </a:cubicBezTo>
                  <a:cubicBezTo>
                    <a:pt x="90" y="70"/>
                    <a:pt x="81" y="113"/>
                    <a:pt x="74" y="156"/>
                  </a:cubicBezTo>
                  <a:cubicBezTo>
                    <a:pt x="84" y="165"/>
                    <a:pt x="96" y="171"/>
                    <a:pt x="109" y="175"/>
                  </a:cubicBezTo>
                  <a:cubicBezTo>
                    <a:pt x="115" y="124"/>
                    <a:pt x="118" y="73"/>
                    <a:pt x="123" y="23"/>
                  </a:cubicBezTo>
                  <a:cubicBezTo>
                    <a:pt x="123" y="18"/>
                    <a:pt x="125" y="14"/>
                    <a:pt x="125" y="10"/>
                  </a:cubicBezTo>
                  <a:cubicBezTo>
                    <a:pt x="126" y="5"/>
                    <a:pt x="122" y="1"/>
                    <a:pt x="117" y="1"/>
                  </a:cubicBezTo>
                  <a:cubicBezTo>
                    <a:pt x="116" y="1"/>
                    <a:pt x="115" y="1"/>
                    <a:pt x="115" y="1"/>
                  </a:cubicBezTo>
                  <a:cubicBezTo>
                    <a:pt x="114" y="0"/>
                    <a:pt x="114" y="0"/>
                    <a:pt x="113" y="0"/>
                  </a:cubicBezTo>
                  <a:close/>
                  <a:moveTo>
                    <a:pt x="143" y="1"/>
                  </a:moveTo>
                  <a:cubicBezTo>
                    <a:pt x="142" y="1"/>
                    <a:pt x="141" y="3"/>
                    <a:pt x="141" y="5"/>
                  </a:cubicBezTo>
                  <a:cubicBezTo>
                    <a:pt x="131" y="62"/>
                    <a:pt x="123" y="120"/>
                    <a:pt x="122" y="178"/>
                  </a:cubicBezTo>
                  <a:cubicBezTo>
                    <a:pt x="126" y="178"/>
                    <a:pt x="132" y="178"/>
                    <a:pt x="136" y="176"/>
                  </a:cubicBezTo>
                  <a:cubicBezTo>
                    <a:pt x="138" y="120"/>
                    <a:pt x="139" y="62"/>
                    <a:pt x="147" y="5"/>
                  </a:cubicBezTo>
                  <a:cubicBezTo>
                    <a:pt x="147" y="3"/>
                    <a:pt x="145" y="1"/>
                    <a:pt x="143" y="1"/>
                  </a:cubicBezTo>
                  <a:close/>
                  <a:moveTo>
                    <a:pt x="364" y="102"/>
                  </a:moveTo>
                  <a:lnTo>
                    <a:pt x="337" y="124"/>
                  </a:lnTo>
                  <a:cubicBezTo>
                    <a:pt x="313" y="143"/>
                    <a:pt x="289" y="163"/>
                    <a:pt x="267" y="185"/>
                  </a:cubicBezTo>
                  <a:cubicBezTo>
                    <a:pt x="270" y="188"/>
                    <a:pt x="274" y="191"/>
                    <a:pt x="277" y="194"/>
                  </a:cubicBezTo>
                  <a:cubicBezTo>
                    <a:pt x="281" y="197"/>
                    <a:pt x="286" y="200"/>
                    <a:pt x="292" y="202"/>
                  </a:cubicBezTo>
                  <a:lnTo>
                    <a:pt x="364" y="136"/>
                  </a:lnTo>
                  <a:cubicBezTo>
                    <a:pt x="364" y="130"/>
                    <a:pt x="364" y="124"/>
                    <a:pt x="364" y="117"/>
                  </a:cubicBezTo>
                  <a:lnTo>
                    <a:pt x="364" y="10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4601750" y="1206550"/>
              <a:ext cx="2700" cy="13700"/>
            </a:xfrm>
            <a:custGeom>
              <a:avLst/>
              <a:gdLst/>
              <a:ahLst/>
              <a:cxnLst/>
              <a:rect l="l" t="t" r="r" b="b"/>
              <a:pathLst>
                <a:path w="108" h="548" extrusionOk="0">
                  <a:moveTo>
                    <a:pt x="8" y="0"/>
                  </a:moveTo>
                  <a:cubicBezTo>
                    <a:pt x="3" y="0"/>
                    <a:pt x="0" y="16"/>
                    <a:pt x="5" y="16"/>
                  </a:cubicBezTo>
                  <a:cubicBezTo>
                    <a:pt x="55" y="25"/>
                    <a:pt x="64" y="79"/>
                    <a:pt x="68" y="119"/>
                  </a:cubicBezTo>
                  <a:cubicBezTo>
                    <a:pt x="74" y="169"/>
                    <a:pt x="79" y="219"/>
                    <a:pt x="82" y="269"/>
                  </a:cubicBezTo>
                  <a:cubicBezTo>
                    <a:pt x="87" y="369"/>
                    <a:pt x="89" y="438"/>
                    <a:pt x="90" y="538"/>
                  </a:cubicBezTo>
                  <a:cubicBezTo>
                    <a:pt x="90" y="544"/>
                    <a:pt x="95" y="547"/>
                    <a:pt x="99" y="547"/>
                  </a:cubicBezTo>
                  <a:cubicBezTo>
                    <a:pt x="103" y="547"/>
                    <a:pt x="108" y="544"/>
                    <a:pt x="108" y="538"/>
                  </a:cubicBezTo>
                  <a:cubicBezTo>
                    <a:pt x="105" y="427"/>
                    <a:pt x="103" y="346"/>
                    <a:pt x="95" y="234"/>
                  </a:cubicBezTo>
                  <a:cubicBezTo>
                    <a:pt x="93" y="182"/>
                    <a:pt x="86" y="131"/>
                    <a:pt x="76" y="80"/>
                  </a:cubicBezTo>
                  <a:cubicBezTo>
                    <a:pt x="67" y="43"/>
                    <a:pt x="47" y="8"/>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4591625" y="1200925"/>
              <a:ext cx="10950" cy="5900"/>
            </a:xfrm>
            <a:custGeom>
              <a:avLst/>
              <a:gdLst/>
              <a:ahLst/>
              <a:cxnLst/>
              <a:rect l="l" t="t" r="r" b="b"/>
              <a:pathLst>
                <a:path w="438" h="236" extrusionOk="0">
                  <a:moveTo>
                    <a:pt x="239" y="1"/>
                  </a:moveTo>
                  <a:cubicBezTo>
                    <a:pt x="212" y="2"/>
                    <a:pt x="186" y="12"/>
                    <a:pt x="165" y="30"/>
                  </a:cubicBezTo>
                  <a:cubicBezTo>
                    <a:pt x="153" y="40"/>
                    <a:pt x="139" y="47"/>
                    <a:pt x="123" y="49"/>
                  </a:cubicBezTo>
                  <a:cubicBezTo>
                    <a:pt x="115" y="47"/>
                    <a:pt x="108" y="46"/>
                    <a:pt x="101" y="46"/>
                  </a:cubicBezTo>
                  <a:cubicBezTo>
                    <a:pt x="94" y="46"/>
                    <a:pt x="86" y="47"/>
                    <a:pt x="79" y="49"/>
                  </a:cubicBezTo>
                  <a:cubicBezTo>
                    <a:pt x="56" y="59"/>
                    <a:pt x="36" y="76"/>
                    <a:pt x="24" y="99"/>
                  </a:cubicBezTo>
                  <a:cubicBezTo>
                    <a:pt x="8" y="121"/>
                    <a:pt x="1" y="150"/>
                    <a:pt x="4" y="178"/>
                  </a:cubicBezTo>
                  <a:cubicBezTo>
                    <a:pt x="8" y="153"/>
                    <a:pt x="20" y="130"/>
                    <a:pt x="37" y="111"/>
                  </a:cubicBezTo>
                  <a:cubicBezTo>
                    <a:pt x="61" y="87"/>
                    <a:pt x="92" y="73"/>
                    <a:pt x="127" y="73"/>
                  </a:cubicBezTo>
                  <a:cubicBezTo>
                    <a:pt x="132" y="73"/>
                    <a:pt x="138" y="74"/>
                    <a:pt x="144" y="75"/>
                  </a:cubicBezTo>
                  <a:cubicBezTo>
                    <a:pt x="183" y="80"/>
                    <a:pt x="223" y="89"/>
                    <a:pt x="260" y="102"/>
                  </a:cubicBezTo>
                  <a:cubicBezTo>
                    <a:pt x="292" y="111"/>
                    <a:pt x="328" y="115"/>
                    <a:pt x="357" y="130"/>
                  </a:cubicBezTo>
                  <a:cubicBezTo>
                    <a:pt x="392" y="149"/>
                    <a:pt x="400" y="185"/>
                    <a:pt x="420" y="215"/>
                  </a:cubicBezTo>
                  <a:cubicBezTo>
                    <a:pt x="426" y="223"/>
                    <a:pt x="430" y="230"/>
                    <a:pt x="437" y="236"/>
                  </a:cubicBezTo>
                  <a:cubicBezTo>
                    <a:pt x="434" y="227"/>
                    <a:pt x="431" y="218"/>
                    <a:pt x="430" y="211"/>
                  </a:cubicBezTo>
                  <a:cubicBezTo>
                    <a:pt x="427" y="192"/>
                    <a:pt x="426" y="175"/>
                    <a:pt x="427" y="156"/>
                  </a:cubicBezTo>
                  <a:cubicBezTo>
                    <a:pt x="429" y="131"/>
                    <a:pt x="424" y="107"/>
                    <a:pt x="413" y="83"/>
                  </a:cubicBezTo>
                  <a:cubicBezTo>
                    <a:pt x="402" y="65"/>
                    <a:pt x="382" y="53"/>
                    <a:pt x="360" y="53"/>
                  </a:cubicBezTo>
                  <a:cubicBezTo>
                    <a:pt x="346" y="51"/>
                    <a:pt x="331" y="49"/>
                    <a:pt x="317" y="44"/>
                  </a:cubicBezTo>
                  <a:cubicBezTo>
                    <a:pt x="307" y="40"/>
                    <a:pt x="298" y="33"/>
                    <a:pt x="291" y="25"/>
                  </a:cubicBezTo>
                  <a:cubicBezTo>
                    <a:pt x="278" y="11"/>
                    <a:pt x="259" y="1"/>
                    <a:pt x="2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4592650" y="1200975"/>
              <a:ext cx="9150" cy="4575"/>
            </a:xfrm>
            <a:custGeom>
              <a:avLst/>
              <a:gdLst/>
              <a:ahLst/>
              <a:cxnLst/>
              <a:rect l="l" t="t" r="r" b="b"/>
              <a:pathLst>
                <a:path w="366" h="183" extrusionOk="0">
                  <a:moveTo>
                    <a:pt x="103" y="41"/>
                  </a:moveTo>
                  <a:cubicBezTo>
                    <a:pt x="100" y="42"/>
                    <a:pt x="96" y="42"/>
                    <a:pt x="93" y="44"/>
                  </a:cubicBezTo>
                  <a:cubicBezTo>
                    <a:pt x="102" y="54"/>
                    <a:pt x="109" y="63"/>
                    <a:pt x="116" y="73"/>
                  </a:cubicBezTo>
                  <a:lnTo>
                    <a:pt x="132" y="76"/>
                  </a:lnTo>
                  <a:cubicBezTo>
                    <a:pt x="122" y="64"/>
                    <a:pt x="113" y="52"/>
                    <a:pt x="103" y="41"/>
                  </a:cubicBezTo>
                  <a:close/>
                  <a:moveTo>
                    <a:pt x="26" y="51"/>
                  </a:moveTo>
                  <a:cubicBezTo>
                    <a:pt x="25" y="51"/>
                    <a:pt x="24" y="52"/>
                    <a:pt x="24" y="52"/>
                  </a:cubicBezTo>
                  <a:cubicBezTo>
                    <a:pt x="15" y="58"/>
                    <a:pt x="8" y="64"/>
                    <a:pt x="0" y="73"/>
                  </a:cubicBezTo>
                  <a:cubicBezTo>
                    <a:pt x="8" y="77"/>
                    <a:pt x="16" y="81"/>
                    <a:pt x="24" y="87"/>
                  </a:cubicBezTo>
                  <a:cubicBezTo>
                    <a:pt x="37" y="80"/>
                    <a:pt x="50" y="76"/>
                    <a:pt x="64" y="73"/>
                  </a:cubicBezTo>
                  <a:lnTo>
                    <a:pt x="47" y="64"/>
                  </a:lnTo>
                  <a:lnTo>
                    <a:pt x="29" y="52"/>
                  </a:lnTo>
                  <a:cubicBezTo>
                    <a:pt x="29" y="52"/>
                    <a:pt x="28" y="51"/>
                    <a:pt x="26" y="51"/>
                  </a:cubicBezTo>
                  <a:close/>
                  <a:moveTo>
                    <a:pt x="138" y="18"/>
                  </a:moveTo>
                  <a:cubicBezTo>
                    <a:pt x="134" y="20"/>
                    <a:pt x="128" y="25"/>
                    <a:pt x="124" y="28"/>
                  </a:cubicBezTo>
                  <a:lnTo>
                    <a:pt x="118" y="32"/>
                  </a:lnTo>
                  <a:cubicBezTo>
                    <a:pt x="127" y="48"/>
                    <a:pt x="135" y="63"/>
                    <a:pt x="145" y="78"/>
                  </a:cubicBezTo>
                  <a:cubicBezTo>
                    <a:pt x="157" y="81"/>
                    <a:pt x="169" y="84"/>
                    <a:pt x="182" y="89"/>
                  </a:cubicBezTo>
                  <a:cubicBezTo>
                    <a:pt x="174" y="78"/>
                    <a:pt x="167" y="68"/>
                    <a:pt x="161" y="58"/>
                  </a:cubicBezTo>
                  <a:cubicBezTo>
                    <a:pt x="160" y="55"/>
                    <a:pt x="157" y="51"/>
                    <a:pt x="156" y="48"/>
                  </a:cubicBezTo>
                  <a:cubicBezTo>
                    <a:pt x="150" y="38"/>
                    <a:pt x="144" y="28"/>
                    <a:pt x="138" y="18"/>
                  </a:cubicBezTo>
                  <a:close/>
                  <a:moveTo>
                    <a:pt x="177" y="0"/>
                  </a:moveTo>
                  <a:lnTo>
                    <a:pt x="196" y="93"/>
                  </a:lnTo>
                  <a:lnTo>
                    <a:pt x="205" y="96"/>
                  </a:lnTo>
                  <a:cubicBezTo>
                    <a:pt x="196" y="64"/>
                    <a:pt x="189" y="32"/>
                    <a:pt x="183" y="0"/>
                  </a:cubicBezTo>
                  <a:close/>
                  <a:moveTo>
                    <a:pt x="231" y="9"/>
                  </a:moveTo>
                  <a:cubicBezTo>
                    <a:pt x="229" y="39"/>
                    <a:pt x="227" y="70"/>
                    <a:pt x="224" y="102"/>
                  </a:cubicBezTo>
                  <a:cubicBezTo>
                    <a:pt x="235" y="105"/>
                    <a:pt x="247" y="106"/>
                    <a:pt x="260" y="109"/>
                  </a:cubicBezTo>
                  <a:cubicBezTo>
                    <a:pt x="260" y="84"/>
                    <a:pt x="261" y="58"/>
                    <a:pt x="263" y="34"/>
                  </a:cubicBezTo>
                  <a:cubicBezTo>
                    <a:pt x="257" y="31"/>
                    <a:pt x="254" y="28"/>
                    <a:pt x="250" y="25"/>
                  </a:cubicBezTo>
                  <a:cubicBezTo>
                    <a:pt x="244" y="18"/>
                    <a:pt x="238" y="12"/>
                    <a:pt x="231" y="9"/>
                  </a:cubicBezTo>
                  <a:close/>
                  <a:moveTo>
                    <a:pt x="331" y="52"/>
                  </a:moveTo>
                  <a:lnTo>
                    <a:pt x="331" y="68"/>
                  </a:lnTo>
                  <a:cubicBezTo>
                    <a:pt x="330" y="90"/>
                    <a:pt x="328" y="113"/>
                    <a:pt x="328" y="135"/>
                  </a:cubicBezTo>
                  <a:cubicBezTo>
                    <a:pt x="343" y="148"/>
                    <a:pt x="354" y="165"/>
                    <a:pt x="361" y="183"/>
                  </a:cubicBezTo>
                  <a:cubicBezTo>
                    <a:pt x="363" y="147"/>
                    <a:pt x="364" y="110"/>
                    <a:pt x="366" y="73"/>
                  </a:cubicBezTo>
                  <a:cubicBezTo>
                    <a:pt x="357" y="63"/>
                    <a:pt x="344" y="55"/>
                    <a:pt x="331"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4600400" y="1208375"/>
              <a:ext cx="4150" cy="12725"/>
            </a:xfrm>
            <a:custGeom>
              <a:avLst/>
              <a:gdLst/>
              <a:ahLst/>
              <a:cxnLst/>
              <a:rect l="l" t="t" r="r" b="b"/>
              <a:pathLst>
                <a:path w="166" h="509" extrusionOk="0">
                  <a:moveTo>
                    <a:pt x="107" y="1"/>
                  </a:moveTo>
                  <a:cubicBezTo>
                    <a:pt x="67" y="1"/>
                    <a:pt x="13" y="54"/>
                    <a:pt x="2" y="81"/>
                  </a:cubicBezTo>
                  <a:cubicBezTo>
                    <a:pt x="1" y="84"/>
                    <a:pt x="12" y="93"/>
                    <a:pt x="17" y="93"/>
                  </a:cubicBezTo>
                  <a:cubicBezTo>
                    <a:pt x="17" y="93"/>
                    <a:pt x="18" y="93"/>
                    <a:pt x="18" y="93"/>
                  </a:cubicBezTo>
                  <a:cubicBezTo>
                    <a:pt x="28" y="71"/>
                    <a:pt x="43" y="52"/>
                    <a:pt x="60" y="35"/>
                  </a:cubicBezTo>
                  <a:cubicBezTo>
                    <a:pt x="69" y="26"/>
                    <a:pt x="88" y="16"/>
                    <a:pt x="104" y="16"/>
                  </a:cubicBezTo>
                  <a:cubicBezTo>
                    <a:pt x="110" y="16"/>
                    <a:pt x="115" y="17"/>
                    <a:pt x="120" y="20"/>
                  </a:cubicBezTo>
                  <a:cubicBezTo>
                    <a:pt x="128" y="26"/>
                    <a:pt x="133" y="45"/>
                    <a:pt x="136" y="55"/>
                  </a:cubicBezTo>
                  <a:cubicBezTo>
                    <a:pt x="147" y="100"/>
                    <a:pt x="143" y="152"/>
                    <a:pt x="144" y="200"/>
                  </a:cubicBezTo>
                  <a:cubicBezTo>
                    <a:pt x="146" y="300"/>
                    <a:pt x="144" y="399"/>
                    <a:pt x="143" y="499"/>
                  </a:cubicBezTo>
                  <a:cubicBezTo>
                    <a:pt x="143" y="505"/>
                    <a:pt x="148" y="509"/>
                    <a:pt x="153" y="509"/>
                  </a:cubicBezTo>
                  <a:cubicBezTo>
                    <a:pt x="158" y="509"/>
                    <a:pt x="163" y="505"/>
                    <a:pt x="163" y="499"/>
                  </a:cubicBezTo>
                  <a:cubicBezTo>
                    <a:pt x="165" y="373"/>
                    <a:pt x="166" y="246"/>
                    <a:pt x="160" y="120"/>
                  </a:cubicBezTo>
                  <a:cubicBezTo>
                    <a:pt x="159" y="94"/>
                    <a:pt x="156" y="70"/>
                    <a:pt x="149" y="43"/>
                  </a:cubicBezTo>
                  <a:cubicBezTo>
                    <a:pt x="144" y="28"/>
                    <a:pt x="134" y="4"/>
                    <a:pt x="115" y="1"/>
                  </a:cubicBezTo>
                  <a:cubicBezTo>
                    <a:pt x="113" y="1"/>
                    <a:pt x="110"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4594750" y="1208600"/>
              <a:ext cx="8750" cy="8450"/>
            </a:xfrm>
            <a:custGeom>
              <a:avLst/>
              <a:gdLst/>
              <a:ahLst/>
              <a:cxnLst/>
              <a:rect l="l" t="t" r="r" b="b"/>
              <a:pathLst>
                <a:path w="350" h="338" extrusionOk="0">
                  <a:moveTo>
                    <a:pt x="145" y="1"/>
                  </a:moveTo>
                  <a:cubicBezTo>
                    <a:pt x="131" y="1"/>
                    <a:pt x="120" y="7"/>
                    <a:pt x="109" y="16"/>
                  </a:cubicBezTo>
                  <a:cubicBezTo>
                    <a:pt x="99" y="29"/>
                    <a:pt x="93" y="45"/>
                    <a:pt x="90" y="61"/>
                  </a:cubicBezTo>
                  <a:cubicBezTo>
                    <a:pt x="83" y="81"/>
                    <a:pt x="69" y="98"/>
                    <a:pt x="51" y="108"/>
                  </a:cubicBezTo>
                  <a:cubicBezTo>
                    <a:pt x="37" y="119"/>
                    <a:pt x="24" y="130"/>
                    <a:pt x="14" y="143"/>
                  </a:cubicBezTo>
                  <a:cubicBezTo>
                    <a:pt x="3" y="156"/>
                    <a:pt x="0" y="172"/>
                    <a:pt x="5" y="187"/>
                  </a:cubicBezTo>
                  <a:cubicBezTo>
                    <a:pt x="11" y="200"/>
                    <a:pt x="18" y="213"/>
                    <a:pt x="27" y="226"/>
                  </a:cubicBezTo>
                  <a:cubicBezTo>
                    <a:pt x="38" y="248"/>
                    <a:pt x="27" y="269"/>
                    <a:pt x="24" y="291"/>
                  </a:cubicBezTo>
                  <a:cubicBezTo>
                    <a:pt x="19" y="306"/>
                    <a:pt x="24" y="320"/>
                    <a:pt x="32" y="330"/>
                  </a:cubicBezTo>
                  <a:cubicBezTo>
                    <a:pt x="34" y="335"/>
                    <a:pt x="37" y="338"/>
                    <a:pt x="41" y="338"/>
                  </a:cubicBezTo>
                  <a:cubicBezTo>
                    <a:pt x="45" y="338"/>
                    <a:pt x="47" y="330"/>
                    <a:pt x="48" y="326"/>
                  </a:cubicBezTo>
                  <a:cubicBezTo>
                    <a:pt x="48" y="310"/>
                    <a:pt x="57" y="297"/>
                    <a:pt x="72" y="290"/>
                  </a:cubicBezTo>
                  <a:cubicBezTo>
                    <a:pt x="112" y="266"/>
                    <a:pt x="166" y="284"/>
                    <a:pt x="203" y="251"/>
                  </a:cubicBezTo>
                  <a:cubicBezTo>
                    <a:pt x="211" y="245"/>
                    <a:pt x="215" y="237"/>
                    <a:pt x="219" y="227"/>
                  </a:cubicBezTo>
                  <a:cubicBezTo>
                    <a:pt x="224" y="216"/>
                    <a:pt x="225" y="203"/>
                    <a:pt x="237" y="195"/>
                  </a:cubicBezTo>
                  <a:cubicBezTo>
                    <a:pt x="247" y="191"/>
                    <a:pt x="257" y="190"/>
                    <a:pt x="267" y="188"/>
                  </a:cubicBezTo>
                  <a:cubicBezTo>
                    <a:pt x="279" y="187"/>
                    <a:pt x="290" y="184"/>
                    <a:pt x="301" y="181"/>
                  </a:cubicBezTo>
                  <a:cubicBezTo>
                    <a:pt x="319" y="174"/>
                    <a:pt x="335" y="159"/>
                    <a:pt x="344" y="140"/>
                  </a:cubicBezTo>
                  <a:cubicBezTo>
                    <a:pt x="350" y="120"/>
                    <a:pt x="347" y="98"/>
                    <a:pt x="337" y="81"/>
                  </a:cubicBezTo>
                  <a:cubicBezTo>
                    <a:pt x="331" y="69"/>
                    <a:pt x="324" y="61"/>
                    <a:pt x="315" y="53"/>
                  </a:cubicBezTo>
                  <a:cubicBezTo>
                    <a:pt x="305" y="48"/>
                    <a:pt x="296" y="43"/>
                    <a:pt x="286" y="40"/>
                  </a:cubicBezTo>
                  <a:cubicBezTo>
                    <a:pt x="279" y="37"/>
                    <a:pt x="273" y="26"/>
                    <a:pt x="267" y="26"/>
                  </a:cubicBezTo>
                  <a:lnTo>
                    <a:pt x="240" y="26"/>
                  </a:lnTo>
                  <a:cubicBezTo>
                    <a:pt x="228" y="23"/>
                    <a:pt x="219" y="20"/>
                    <a:pt x="209" y="16"/>
                  </a:cubicBezTo>
                  <a:cubicBezTo>
                    <a:pt x="190" y="7"/>
                    <a:pt x="170" y="3"/>
                    <a:pt x="150" y="1"/>
                  </a:cubicBezTo>
                  <a:cubicBezTo>
                    <a:pt x="148" y="1"/>
                    <a:pt x="147"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4597350" y="1209800"/>
              <a:ext cx="6100" cy="5650"/>
            </a:xfrm>
            <a:custGeom>
              <a:avLst/>
              <a:gdLst/>
              <a:ahLst/>
              <a:cxnLst/>
              <a:rect l="l" t="t" r="r" b="b"/>
              <a:pathLst>
                <a:path w="244" h="226" extrusionOk="0">
                  <a:moveTo>
                    <a:pt x="87" y="0"/>
                  </a:moveTo>
                  <a:cubicBezTo>
                    <a:pt x="80" y="0"/>
                    <a:pt x="74" y="12"/>
                    <a:pt x="82" y="15"/>
                  </a:cubicBezTo>
                  <a:lnTo>
                    <a:pt x="89" y="18"/>
                  </a:lnTo>
                  <a:cubicBezTo>
                    <a:pt x="91" y="20"/>
                    <a:pt x="91" y="20"/>
                    <a:pt x="92" y="20"/>
                  </a:cubicBezTo>
                  <a:cubicBezTo>
                    <a:pt x="139" y="47"/>
                    <a:pt x="186" y="75"/>
                    <a:pt x="231" y="104"/>
                  </a:cubicBezTo>
                  <a:cubicBezTo>
                    <a:pt x="234" y="101"/>
                    <a:pt x="236" y="97"/>
                    <a:pt x="239" y="92"/>
                  </a:cubicBezTo>
                  <a:cubicBezTo>
                    <a:pt x="242" y="84"/>
                    <a:pt x="243" y="75"/>
                    <a:pt x="242" y="68"/>
                  </a:cubicBezTo>
                  <a:cubicBezTo>
                    <a:pt x="197" y="46"/>
                    <a:pt x="152" y="24"/>
                    <a:pt x="107" y="1"/>
                  </a:cubicBezTo>
                  <a:cubicBezTo>
                    <a:pt x="106" y="1"/>
                    <a:pt x="104" y="0"/>
                    <a:pt x="103" y="0"/>
                  </a:cubicBezTo>
                  <a:cubicBezTo>
                    <a:pt x="100" y="0"/>
                    <a:pt x="98" y="2"/>
                    <a:pt x="97" y="4"/>
                  </a:cubicBezTo>
                  <a:lnTo>
                    <a:pt x="91" y="1"/>
                  </a:lnTo>
                  <a:cubicBezTo>
                    <a:pt x="90" y="0"/>
                    <a:pt x="89" y="0"/>
                    <a:pt x="87" y="0"/>
                  </a:cubicBezTo>
                  <a:close/>
                  <a:moveTo>
                    <a:pt x="40" y="16"/>
                  </a:moveTo>
                  <a:cubicBezTo>
                    <a:pt x="38" y="16"/>
                    <a:pt x="35" y="18"/>
                    <a:pt x="37" y="21"/>
                  </a:cubicBezTo>
                  <a:cubicBezTo>
                    <a:pt x="56" y="71"/>
                    <a:pt x="78" y="118"/>
                    <a:pt x="99" y="168"/>
                  </a:cubicBezTo>
                  <a:cubicBezTo>
                    <a:pt x="102" y="175"/>
                    <a:pt x="107" y="182"/>
                    <a:pt x="110" y="189"/>
                  </a:cubicBezTo>
                  <a:cubicBezTo>
                    <a:pt x="111" y="187"/>
                    <a:pt x="113" y="184"/>
                    <a:pt x="114" y="179"/>
                  </a:cubicBezTo>
                  <a:cubicBezTo>
                    <a:pt x="117" y="172"/>
                    <a:pt x="120" y="165"/>
                    <a:pt x="123" y="158"/>
                  </a:cubicBezTo>
                  <a:cubicBezTo>
                    <a:pt x="99" y="114"/>
                    <a:pt x="81" y="71"/>
                    <a:pt x="63" y="26"/>
                  </a:cubicBezTo>
                  <a:cubicBezTo>
                    <a:pt x="62" y="22"/>
                    <a:pt x="58" y="19"/>
                    <a:pt x="55" y="19"/>
                  </a:cubicBezTo>
                  <a:cubicBezTo>
                    <a:pt x="52" y="19"/>
                    <a:pt x="49" y="21"/>
                    <a:pt x="47" y="24"/>
                  </a:cubicBezTo>
                  <a:lnTo>
                    <a:pt x="44" y="18"/>
                  </a:lnTo>
                  <a:cubicBezTo>
                    <a:pt x="44" y="17"/>
                    <a:pt x="42" y="16"/>
                    <a:pt x="40" y="16"/>
                  </a:cubicBezTo>
                  <a:close/>
                  <a:moveTo>
                    <a:pt x="19" y="35"/>
                  </a:moveTo>
                  <a:cubicBezTo>
                    <a:pt x="15" y="35"/>
                    <a:pt x="10" y="39"/>
                    <a:pt x="11" y="44"/>
                  </a:cubicBezTo>
                  <a:lnTo>
                    <a:pt x="12" y="49"/>
                  </a:lnTo>
                  <a:cubicBezTo>
                    <a:pt x="11" y="48"/>
                    <a:pt x="10" y="48"/>
                    <a:pt x="9" y="48"/>
                  </a:cubicBezTo>
                  <a:cubicBezTo>
                    <a:pt x="4" y="48"/>
                    <a:pt x="1" y="52"/>
                    <a:pt x="2" y="56"/>
                  </a:cubicBezTo>
                  <a:lnTo>
                    <a:pt x="4" y="69"/>
                  </a:lnTo>
                  <a:cubicBezTo>
                    <a:pt x="2" y="71"/>
                    <a:pt x="1" y="72"/>
                    <a:pt x="2" y="75"/>
                  </a:cubicBezTo>
                  <a:cubicBezTo>
                    <a:pt x="12" y="124"/>
                    <a:pt x="24" y="175"/>
                    <a:pt x="36" y="226"/>
                  </a:cubicBezTo>
                  <a:cubicBezTo>
                    <a:pt x="52" y="224"/>
                    <a:pt x="68" y="220"/>
                    <a:pt x="82" y="213"/>
                  </a:cubicBezTo>
                  <a:cubicBezTo>
                    <a:pt x="63" y="156"/>
                    <a:pt x="44" y="98"/>
                    <a:pt x="26" y="40"/>
                  </a:cubicBezTo>
                  <a:cubicBezTo>
                    <a:pt x="24" y="37"/>
                    <a:pt x="22" y="35"/>
                    <a:pt x="19" y="3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4594750" y="1208625"/>
              <a:ext cx="6625" cy="8425"/>
            </a:xfrm>
            <a:custGeom>
              <a:avLst/>
              <a:gdLst/>
              <a:ahLst/>
              <a:cxnLst/>
              <a:rect l="l" t="t" r="r" b="b"/>
              <a:pathLst>
                <a:path w="265" h="337" extrusionOk="0">
                  <a:moveTo>
                    <a:pt x="148" y="0"/>
                  </a:moveTo>
                  <a:cubicBezTo>
                    <a:pt x="134" y="0"/>
                    <a:pt x="119" y="4"/>
                    <a:pt x="108" y="15"/>
                  </a:cubicBezTo>
                  <a:cubicBezTo>
                    <a:pt x="99" y="29"/>
                    <a:pt x="92" y="44"/>
                    <a:pt x="89" y="61"/>
                  </a:cubicBezTo>
                  <a:cubicBezTo>
                    <a:pt x="82" y="80"/>
                    <a:pt x="69" y="97"/>
                    <a:pt x="50" y="107"/>
                  </a:cubicBezTo>
                  <a:cubicBezTo>
                    <a:pt x="35" y="118"/>
                    <a:pt x="24" y="129"/>
                    <a:pt x="12" y="142"/>
                  </a:cubicBezTo>
                  <a:cubicBezTo>
                    <a:pt x="3" y="155"/>
                    <a:pt x="0" y="171"/>
                    <a:pt x="5" y="186"/>
                  </a:cubicBezTo>
                  <a:cubicBezTo>
                    <a:pt x="11" y="199"/>
                    <a:pt x="18" y="212"/>
                    <a:pt x="25" y="225"/>
                  </a:cubicBezTo>
                  <a:cubicBezTo>
                    <a:pt x="37" y="248"/>
                    <a:pt x="25" y="268"/>
                    <a:pt x="22" y="292"/>
                  </a:cubicBezTo>
                  <a:cubicBezTo>
                    <a:pt x="19" y="305"/>
                    <a:pt x="22" y="319"/>
                    <a:pt x="31" y="331"/>
                  </a:cubicBezTo>
                  <a:cubicBezTo>
                    <a:pt x="32" y="332"/>
                    <a:pt x="35" y="335"/>
                    <a:pt x="37" y="337"/>
                  </a:cubicBezTo>
                  <a:cubicBezTo>
                    <a:pt x="24" y="300"/>
                    <a:pt x="48" y="244"/>
                    <a:pt x="86" y="183"/>
                  </a:cubicBezTo>
                  <a:cubicBezTo>
                    <a:pt x="131" y="112"/>
                    <a:pt x="170" y="142"/>
                    <a:pt x="212" y="83"/>
                  </a:cubicBezTo>
                  <a:cubicBezTo>
                    <a:pt x="228" y="62"/>
                    <a:pt x="246" y="42"/>
                    <a:pt x="264" y="25"/>
                  </a:cubicBezTo>
                  <a:lnTo>
                    <a:pt x="264" y="25"/>
                  </a:lnTo>
                  <a:cubicBezTo>
                    <a:pt x="260" y="26"/>
                    <a:pt x="256" y="26"/>
                    <a:pt x="251" y="26"/>
                  </a:cubicBezTo>
                  <a:cubicBezTo>
                    <a:pt x="247" y="26"/>
                    <a:pt x="243" y="26"/>
                    <a:pt x="238" y="25"/>
                  </a:cubicBezTo>
                  <a:cubicBezTo>
                    <a:pt x="228" y="22"/>
                    <a:pt x="218" y="19"/>
                    <a:pt x="208" y="16"/>
                  </a:cubicBezTo>
                  <a:cubicBezTo>
                    <a:pt x="189" y="6"/>
                    <a:pt x="169" y="2"/>
                    <a:pt x="1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4594850" y="1209325"/>
              <a:ext cx="6350" cy="4350"/>
            </a:xfrm>
            <a:custGeom>
              <a:avLst/>
              <a:gdLst/>
              <a:ahLst/>
              <a:cxnLst/>
              <a:rect l="l" t="t" r="r" b="b"/>
              <a:pathLst>
                <a:path w="254" h="174" extrusionOk="0">
                  <a:moveTo>
                    <a:pt x="127" y="1"/>
                  </a:moveTo>
                  <a:cubicBezTo>
                    <a:pt x="116" y="1"/>
                    <a:pt x="106" y="1"/>
                    <a:pt x="95" y="1"/>
                  </a:cubicBezTo>
                  <a:lnTo>
                    <a:pt x="97" y="1"/>
                  </a:lnTo>
                  <a:cubicBezTo>
                    <a:pt x="92" y="10"/>
                    <a:pt x="88" y="20"/>
                    <a:pt x="86" y="32"/>
                  </a:cubicBezTo>
                  <a:cubicBezTo>
                    <a:pt x="130" y="36"/>
                    <a:pt x="176" y="39"/>
                    <a:pt x="220" y="39"/>
                  </a:cubicBezTo>
                  <a:cubicBezTo>
                    <a:pt x="230" y="26"/>
                    <a:pt x="242" y="14"/>
                    <a:pt x="253" y="3"/>
                  </a:cubicBezTo>
                  <a:cubicBezTo>
                    <a:pt x="211" y="3"/>
                    <a:pt x="169" y="1"/>
                    <a:pt x="127" y="1"/>
                  </a:cubicBezTo>
                  <a:close/>
                  <a:moveTo>
                    <a:pt x="179" y="85"/>
                  </a:moveTo>
                  <a:lnTo>
                    <a:pt x="179" y="85"/>
                  </a:lnTo>
                  <a:cubicBezTo>
                    <a:pt x="150" y="87"/>
                    <a:pt x="123" y="90"/>
                    <a:pt x="97" y="94"/>
                  </a:cubicBezTo>
                  <a:cubicBezTo>
                    <a:pt x="69" y="98"/>
                    <a:pt x="41" y="103"/>
                    <a:pt x="14" y="108"/>
                  </a:cubicBezTo>
                  <a:cubicBezTo>
                    <a:pt x="12" y="110"/>
                    <a:pt x="10" y="111"/>
                    <a:pt x="8" y="114"/>
                  </a:cubicBezTo>
                  <a:cubicBezTo>
                    <a:pt x="5" y="120"/>
                    <a:pt x="2" y="126"/>
                    <a:pt x="1" y="132"/>
                  </a:cubicBezTo>
                  <a:cubicBezTo>
                    <a:pt x="36" y="130"/>
                    <a:pt x="70" y="129"/>
                    <a:pt x="107" y="124"/>
                  </a:cubicBezTo>
                  <a:cubicBezTo>
                    <a:pt x="131" y="101"/>
                    <a:pt x="155" y="100"/>
                    <a:pt x="179" y="85"/>
                  </a:cubicBezTo>
                  <a:close/>
                  <a:moveTo>
                    <a:pt x="88" y="146"/>
                  </a:moveTo>
                  <a:lnTo>
                    <a:pt x="88" y="146"/>
                  </a:lnTo>
                  <a:cubicBezTo>
                    <a:pt x="59" y="150"/>
                    <a:pt x="31" y="156"/>
                    <a:pt x="2" y="164"/>
                  </a:cubicBezTo>
                  <a:cubicBezTo>
                    <a:pt x="5" y="166"/>
                    <a:pt x="7" y="171"/>
                    <a:pt x="8" y="174"/>
                  </a:cubicBezTo>
                  <a:cubicBezTo>
                    <a:pt x="31" y="169"/>
                    <a:pt x="56" y="164"/>
                    <a:pt x="79" y="159"/>
                  </a:cubicBezTo>
                  <a:cubicBezTo>
                    <a:pt x="81" y="158"/>
                    <a:pt x="82" y="156"/>
                    <a:pt x="82" y="155"/>
                  </a:cubicBezTo>
                  <a:cubicBezTo>
                    <a:pt x="85" y="152"/>
                    <a:pt x="86" y="149"/>
                    <a:pt x="88" y="146"/>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4604075" y="1206050"/>
              <a:ext cx="3150" cy="15025"/>
            </a:xfrm>
            <a:custGeom>
              <a:avLst/>
              <a:gdLst/>
              <a:ahLst/>
              <a:cxnLst/>
              <a:rect l="l" t="t" r="r" b="b"/>
              <a:pathLst>
                <a:path w="126" h="601" extrusionOk="0">
                  <a:moveTo>
                    <a:pt x="120" y="1"/>
                  </a:moveTo>
                  <a:cubicBezTo>
                    <a:pt x="119" y="1"/>
                    <a:pt x="118" y="1"/>
                    <a:pt x="118" y="2"/>
                  </a:cubicBezTo>
                  <a:cubicBezTo>
                    <a:pt x="77" y="28"/>
                    <a:pt x="61" y="80"/>
                    <a:pt x="48" y="122"/>
                  </a:cubicBezTo>
                  <a:cubicBezTo>
                    <a:pt x="32" y="177"/>
                    <a:pt x="22" y="232"/>
                    <a:pt x="16" y="289"/>
                  </a:cubicBezTo>
                  <a:cubicBezTo>
                    <a:pt x="10" y="348"/>
                    <a:pt x="7" y="409"/>
                    <a:pt x="6" y="470"/>
                  </a:cubicBezTo>
                  <a:cubicBezTo>
                    <a:pt x="6" y="500"/>
                    <a:pt x="3" y="492"/>
                    <a:pt x="3" y="522"/>
                  </a:cubicBezTo>
                  <a:lnTo>
                    <a:pt x="3" y="567"/>
                  </a:lnTo>
                  <a:cubicBezTo>
                    <a:pt x="3" y="577"/>
                    <a:pt x="0" y="590"/>
                    <a:pt x="9" y="598"/>
                  </a:cubicBezTo>
                  <a:cubicBezTo>
                    <a:pt x="11" y="600"/>
                    <a:pt x="13" y="601"/>
                    <a:pt x="14" y="601"/>
                  </a:cubicBezTo>
                  <a:cubicBezTo>
                    <a:pt x="25" y="601"/>
                    <a:pt x="22" y="551"/>
                    <a:pt x="22" y="542"/>
                  </a:cubicBezTo>
                  <a:lnTo>
                    <a:pt x="22" y="506"/>
                  </a:lnTo>
                  <a:cubicBezTo>
                    <a:pt x="22" y="479"/>
                    <a:pt x="22" y="489"/>
                    <a:pt x="23" y="461"/>
                  </a:cubicBezTo>
                  <a:cubicBezTo>
                    <a:pt x="25" y="408"/>
                    <a:pt x="28" y="353"/>
                    <a:pt x="32" y="299"/>
                  </a:cubicBezTo>
                  <a:cubicBezTo>
                    <a:pt x="36" y="245"/>
                    <a:pt x="44" y="193"/>
                    <a:pt x="57" y="142"/>
                  </a:cubicBezTo>
                  <a:cubicBezTo>
                    <a:pt x="70" y="94"/>
                    <a:pt x="84" y="39"/>
                    <a:pt x="123" y="7"/>
                  </a:cubicBezTo>
                  <a:cubicBezTo>
                    <a:pt x="126" y="5"/>
                    <a:pt x="123"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4606025" y="1204525"/>
              <a:ext cx="9075" cy="7975"/>
            </a:xfrm>
            <a:custGeom>
              <a:avLst/>
              <a:gdLst/>
              <a:ahLst/>
              <a:cxnLst/>
              <a:rect l="l" t="t" r="r" b="b"/>
              <a:pathLst>
                <a:path w="363" h="319" extrusionOk="0">
                  <a:moveTo>
                    <a:pt x="179" y="1"/>
                  </a:moveTo>
                  <a:cubicBezTo>
                    <a:pt x="154" y="1"/>
                    <a:pt x="129" y="11"/>
                    <a:pt x="109" y="28"/>
                  </a:cubicBezTo>
                  <a:cubicBezTo>
                    <a:pt x="98" y="28"/>
                    <a:pt x="89" y="31"/>
                    <a:pt x="79" y="35"/>
                  </a:cubicBezTo>
                  <a:cubicBezTo>
                    <a:pt x="61" y="42"/>
                    <a:pt x="47" y="52"/>
                    <a:pt x="34" y="67"/>
                  </a:cubicBezTo>
                  <a:cubicBezTo>
                    <a:pt x="27" y="73"/>
                    <a:pt x="21" y="80"/>
                    <a:pt x="15" y="89"/>
                  </a:cubicBezTo>
                  <a:cubicBezTo>
                    <a:pt x="12" y="92"/>
                    <a:pt x="9" y="96"/>
                    <a:pt x="8" y="99"/>
                  </a:cubicBezTo>
                  <a:cubicBezTo>
                    <a:pt x="5" y="103"/>
                    <a:pt x="0" y="108"/>
                    <a:pt x="0" y="110"/>
                  </a:cubicBezTo>
                  <a:cubicBezTo>
                    <a:pt x="2" y="110"/>
                    <a:pt x="2" y="109"/>
                    <a:pt x="3" y="109"/>
                  </a:cubicBezTo>
                  <a:cubicBezTo>
                    <a:pt x="8" y="103"/>
                    <a:pt x="13" y="97"/>
                    <a:pt x="21" y="96"/>
                  </a:cubicBezTo>
                  <a:cubicBezTo>
                    <a:pt x="23" y="95"/>
                    <a:pt x="26" y="94"/>
                    <a:pt x="29" y="94"/>
                  </a:cubicBezTo>
                  <a:cubicBezTo>
                    <a:pt x="37" y="94"/>
                    <a:pt x="44" y="99"/>
                    <a:pt x="48" y="106"/>
                  </a:cubicBezTo>
                  <a:cubicBezTo>
                    <a:pt x="57" y="121"/>
                    <a:pt x="56" y="138"/>
                    <a:pt x="60" y="154"/>
                  </a:cubicBezTo>
                  <a:cubicBezTo>
                    <a:pt x="67" y="176"/>
                    <a:pt x="85" y="193"/>
                    <a:pt x="106" y="200"/>
                  </a:cubicBezTo>
                  <a:cubicBezTo>
                    <a:pt x="119" y="205"/>
                    <a:pt x="131" y="206"/>
                    <a:pt x="144" y="206"/>
                  </a:cubicBezTo>
                  <a:cubicBezTo>
                    <a:pt x="153" y="206"/>
                    <a:pt x="160" y="208"/>
                    <a:pt x="167" y="209"/>
                  </a:cubicBezTo>
                  <a:cubicBezTo>
                    <a:pt x="176" y="212"/>
                    <a:pt x="185" y="219"/>
                    <a:pt x="189" y="226"/>
                  </a:cubicBezTo>
                  <a:cubicBezTo>
                    <a:pt x="204" y="246"/>
                    <a:pt x="225" y="248"/>
                    <a:pt x="247" y="248"/>
                  </a:cubicBezTo>
                  <a:cubicBezTo>
                    <a:pt x="252" y="248"/>
                    <a:pt x="258" y="248"/>
                    <a:pt x="263" y="248"/>
                  </a:cubicBezTo>
                  <a:cubicBezTo>
                    <a:pt x="282" y="248"/>
                    <a:pt x="301" y="254"/>
                    <a:pt x="314" y="267"/>
                  </a:cubicBezTo>
                  <a:cubicBezTo>
                    <a:pt x="327" y="279"/>
                    <a:pt x="334" y="298"/>
                    <a:pt x="333" y="315"/>
                  </a:cubicBezTo>
                  <a:cubicBezTo>
                    <a:pt x="333" y="318"/>
                    <a:pt x="335" y="318"/>
                    <a:pt x="337" y="318"/>
                  </a:cubicBezTo>
                  <a:cubicBezTo>
                    <a:pt x="340" y="318"/>
                    <a:pt x="344" y="317"/>
                    <a:pt x="346" y="316"/>
                  </a:cubicBezTo>
                  <a:cubicBezTo>
                    <a:pt x="350" y="313"/>
                    <a:pt x="354" y="308"/>
                    <a:pt x="356" y="303"/>
                  </a:cubicBezTo>
                  <a:cubicBezTo>
                    <a:pt x="360" y="292"/>
                    <a:pt x="363" y="280"/>
                    <a:pt x="362" y="269"/>
                  </a:cubicBezTo>
                  <a:cubicBezTo>
                    <a:pt x="360" y="255"/>
                    <a:pt x="351" y="244"/>
                    <a:pt x="350" y="229"/>
                  </a:cubicBezTo>
                  <a:cubicBezTo>
                    <a:pt x="350" y="216"/>
                    <a:pt x="357" y="205"/>
                    <a:pt x="354" y="190"/>
                  </a:cubicBezTo>
                  <a:cubicBezTo>
                    <a:pt x="348" y="166"/>
                    <a:pt x="322" y="155"/>
                    <a:pt x="304" y="141"/>
                  </a:cubicBezTo>
                  <a:cubicBezTo>
                    <a:pt x="293" y="132"/>
                    <a:pt x="286" y="118"/>
                    <a:pt x="286" y="103"/>
                  </a:cubicBezTo>
                  <a:cubicBezTo>
                    <a:pt x="283" y="89"/>
                    <a:pt x="279" y="74"/>
                    <a:pt x="272" y="61"/>
                  </a:cubicBezTo>
                  <a:cubicBezTo>
                    <a:pt x="272" y="58"/>
                    <a:pt x="270" y="55"/>
                    <a:pt x="269" y="52"/>
                  </a:cubicBezTo>
                  <a:cubicBezTo>
                    <a:pt x="263" y="42"/>
                    <a:pt x="257" y="34"/>
                    <a:pt x="248" y="28"/>
                  </a:cubicBezTo>
                  <a:cubicBezTo>
                    <a:pt x="234" y="13"/>
                    <a:pt x="214" y="3"/>
                    <a:pt x="193" y="2"/>
                  </a:cubicBezTo>
                  <a:cubicBezTo>
                    <a:pt x="189" y="1"/>
                    <a:pt x="18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4607500" y="1204475"/>
              <a:ext cx="6675" cy="7100"/>
            </a:xfrm>
            <a:custGeom>
              <a:avLst/>
              <a:gdLst/>
              <a:ahLst/>
              <a:cxnLst/>
              <a:rect l="l" t="t" r="r" b="b"/>
              <a:pathLst>
                <a:path w="267" h="284" extrusionOk="0">
                  <a:moveTo>
                    <a:pt x="27" y="33"/>
                  </a:moveTo>
                  <a:lnTo>
                    <a:pt x="20" y="36"/>
                  </a:lnTo>
                  <a:cubicBezTo>
                    <a:pt x="12" y="39"/>
                    <a:pt x="7" y="41"/>
                    <a:pt x="1" y="46"/>
                  </a:cubicBezTo>
                  <a:cubicBezTo>
                    <a:pt x="15" y="88"/>
                    <a:pt x="18" y="133"/>
                    <a:pt x="12" y="178"/>
                  </a:cubicBezTo>
                  <a:cubicBezTo>
                    <a:pt x="21" y="188"/>
                    <a:pt x="33" y="197"/>
                    <a:pt x="47" y="201"/>
                  </a:cubicBezTo>
                  <a:cubicBezTo>
                    <a:pt x="60" y="144"/>
                    <a:pt x="53" y="85"/>
                    <a:pt x="27" y="33"/>
                  </a:cubicBezTo>
                  <a:close/>
                  <a:moveTo>
                    <a:pt x="66" y="17"/>
                  </a:moveTo>
                  <a:cubicBezTo>
                    <a:pt x="63" y="18"/>
                    <a:pt x="60" y="20"/>
                    <a:pt x="57" y="23"/>
                  </a:cubicBezTo>
                  <a:cubicBezTo>
                    <a:pt x="84" y="79"/>
                    <a:pt x="82" y="144"/>
                    <a:pt x="75" y="207"/>
                  </a:cubicBezTo>
                  <a:lnTo>
                    <a:pt x="89" y="207"/>
                  </a:lnTo>
                  <a:cubicBezTo>
                    <a:pt x="97" y="141"/>
                    <a:pt x="97" y="75"/>
                    <a:pt x="66" y="17"/>
                  </a:cubicBezTo>
                  <a:close/>
                  <a:moveTo>
                    <a:pt x="115" y="1"/>
                  </a:moveTo>
                  <a:cubicBezTo>
                    <a:pt x="126" y="52"/>
                    <a:pt x="134" y="101"/>
                    <a:pt x="137" y="152"/>
                  </a:cubicBezTo>
                  <a:cubicBezTo>
                    <a:pt x="140" y="176"/>
                    <a:pt x="140" y="201"/>
                    <a:pt x="139" y="224"/>
                  </a:cubicBezTo>
                  <a:cubicBezTo>
                    <a:pt x="139" y="228"/>
                    <a:pt x="139" y="233"/>
                    <a:pt x="139" y="237"/>
                  </a:cubicBezTo>
                  <a:cubicBezTo>
                    <a:pt x="149" y="244"/>
                    <a:pt x="162" y="249"/>
                    <a:pt x="175" y="249"/>
                  </a:cubicBezTo>
                  <a:cubicBezTo>
                    <a:pt x="188" y="166"/>
                    <a:pt x="178" y="82"/>
                    <a:pt x="149" y="5"/>
                  </a:cubicBezTo>
                  <a:cubicBezTo>
                    <a:pt x="137" y="2"/>
                    <a:pt x="126" y="1"/>
                    <a:pt x="115" y="1"/>
                  </a:cubicBezTo>
                  <a:close/>
                  <a:moveTo>
                    <a:pt x="237" y="136"/>
                  </a:moveTo>
                  <a:cubicBezTo>
                    <a:pt x="247" y="179"/>
                    <a:pt x="253" y="224"/>
                    <a:pt x="255" y="268"/>
                  </a:cubicBezTo>
                  <a:cubicBezTo>
                    <a:pt x="259" y="272"/>
                    <a:pt x="263" y="278"/>
                    <a:pt x="266" y="284"/>
                  </a:cubicBezTo>
                  <a:cubicBezTo>
                    <a:pt x="265" y="237"/>
                    <a:pt x="259" y="191"/>
                    <a:pt x="247" y="146"/>
                  </a:cubicBezTo>
                  <a:lnTo>
                    <a:pt x="245" y="143"/>
                  </a:lnTo>
                  <a:cubicBezTo>
                    <a:pt x="242" y="141"/>
                    <a:pt x="239" y="139"/>
                    <a:pt x="237" y="136"/>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4608750" y="1204525"/>
              <a:ext cx="6750" cy="7950"/>
            </a:xfrm>
            <a:custGeom>
              <a:avLst/>
              <a:gdLst/>
              <a:ahLst/>
              <a:cxnLst/>
              <a:rect l="l" t="t" r="r" b="b"/>
              <a:pathLst>
                <a:path w="270" h="318" extrusionOk="0">
                  <a:moveTo>
                    <a:pt x="70" y="1"/>
                  </a:moveTo>
                  <a:cubicBezTo>
                    <a:pt x="45" y="1"/>
                    <a:pt x="20" y="11"/>
                    <a:pt x="0" y="28"/>
                  </a:cubicBezTo>
                  <a:cubicBezTo>
                    <a:pt x="0" y="28"/>
                    <a:pt x="7" y="25"/>
                    <a:pt x="19" y="25"/>
                  </a:cubicBezTo>
                  <a:cubicBezTo>
                    <a:pt x="38" y="25"/>
                    <a:pt x="68" y="32"/>
                    <a:pt x="102" y="64"/>
                  </a:cubicBezTo>
                  <a:cubicBezTo>
                    <a:pt x="155" y="116"/>
                    <a:pt x="131" y="142"/>
                    <a:pt x="170" y="164"/>
                  </a:cubicBezTo>
                  <a:cubicBezTo>
                    <a:pt x="206" y="182"/>
                    <a:pt x="270" y="287"/>
                    <a:pt x="222" y="316"/>
                  </a:cubicBezTo>
                  <a:cubicBezTo>
                    <a:pt x="223" y="317"/>
                    <a:pt x="224" y="318"/>
                    <a:pt x="226" y="318"/>
                  </a:cubicBezTo>
                  <a:cubicBezTo>
                    <a:pt x="230" y="318"/>
                    <a:pt x="234" y="316"/>
                    <a:pt x="235" y="315"/>
                  </a:cubicBezTo>
                  <a:cubicBezTo>
                    <a:pt x="241" y="312"/>
                    <a:pt x="244" y="308"/>
                    <a:pt x="247" y="302"/>
                  </a:cubicBezTo>
                  <a:cubicBezTo>
                    <a:pt x="251" y="292"/>
                    <a:pt x="253" y="280"/>
                    <a:pt x="253" y="269"/>
                  </a:cubicBezTo>
                  <a:cubicBezTo>
                    <a:pt x="251" y="255"/>
                    <a:pt x="242" y="244"/>
                    <a:pt x="241" y="229"/>
                  </a:cubicBezTo>
                  <a:cubicBezTo>
                    <a:pt x="241" y="216"/>
                    <a:pt x="248" y="205"/>
                    <a:pt x="245" y="190"/>
                  </a:cubicBezTo>
                  <a:cubicBezTo>
                    <a:pt x="239" y="166"/>
                    <a:pt x="213" y="155"/>
                    <a:pt x="195" y="141"/>
                  </a:cubicBezTo>
                  <a:cubicBezTo>
                    <a:pt x="184" y="132"/>
                    <a:pt x="177" y="118"/>
                    <a:pt x="177" y="103"/>
                  </a:cubicBezTo>
                  <a:cubicBezTo>
                    <a:pt x="174" y="89"/>
                    <a:pt x="170" y="74"/>
                    <a:pt x="163" y="61"/>
                  </a:cubicBezTo>
                  <a:cubicBezTo>
                    <a:pt x="163" y="58"/>
                    <a:pt x="161" y="55"/>
                    <a:pt x="160" y="52"/>
                  </a:cubicBezTo>
                  <a:cubicBezTo>
                    <a:pt x="154" y="42"/>
                    <a:pt x="148" y="34"/>
                    <a:pt x="139" y="28"/>
                  </a:cubicBezTo>
                  <a:cubicBezTo>
                    <a:pt x="125" y="13"/>
                    <a:pt x="105" y="3"/>
                    <a:pt x="84" y="2"/>
                  </a:cubicBezTo>
                  <a:cubicBezTo>
                    <a:pt x="80" y="1"/>
                    <a:pt x="75" y="1"/>
                    <a:pt x="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4608700" y="1204500"/>
              <a:ext cx="4625" cy="3200"/>
            </a:xfrm>
            <a:custGeom>
              <a:avLst/>
              <a:gdLst/>
              <a:ahLst/>
              <a:cxnLst/>
              <a:rect l="l" t="t" r="r" b="b"/>
              <a:pathLst>
                <a:path w="185" h="128" extrusionOk="0">
                  <a:moveTo>
                    <a:pt x="75" y="1"/>
                  </a:moveTo>
                  <a:cubicBezTo>
                    <a:pt x="48" y="1"/>
                    <a:pt x="21" y="11"/>
                    <a:pt x="1" y="27"/>
                  </a:cubicBezTo>
                  <a:cubicBezTo>
                    <a:pt x="7" y="26"/>
                    <a:pt x="14" y="25"/>
                    <a:pt x="21" y="25"/>
                  </a:cubicBezTo>
                  <a:cubicBezTo>
                    <a:pt x="28" y="25"/>
                    <a:pt x="35" y="26"/>
                    <a:pt x="41" y="27"/>
                  </a:cubicBezTo>
                  <a:cubicBezTo>
                    <a:pt x="62" y="16"/>
                    <a:pt x="82" y="9"/>
                    <a:pt x="105" y="6"/>
                  </a:cubicBezTo>
                  <a:cubicBezTo>
                    <a:pt x="98" y="4"/>
                    <a:pt x="92" y="3"/>
                    <a:pt x="85" y="1"/>
                  </a:cubicBezTo>
                  <a:cubicBezTo>
                    <a:pt x="81" y="1"/>
                    <a:pt x="78" y="1"/>
                    <a:pt x="75" y="1"/>
                  </a:cubicBezTo>
                  <a:close/>
                  <a:moveTo>
                    <a:pt x="144" y="70"/>
                  </a:moveTo>
                  <a:cubicBezTo>
                    <a:pt x="133" y="70"/>
                    <a:pt x="122" y="71"/>
                    <a:pt x="111" y="72"/>
                  </a:cubicBezTo>
                  <a:cubicBezTo>
                    <a:pt x="120" y="81"/>
                    <a:pt x="127" y="91"/>
                    <a:pt x="134" y="103"/>
                  </a:cubicBezTo>
                  <a:lnTo>
                    <a:pt x="166" y="103"/>
                  </a:lnTo>
                  <a:lnTo>
                    <a:pt x="178" y="104"/>
                  </a:lnTo>
                  <a:cubicBezTo>
                    <a:pt x="176" y="93"/>
                    <a:pt x="173" y="82"/>
                    <a:pt x="169" y="71"/>
                  </a:cubicBezTo>
                  <a:cubicBezTo>
                    <a:pt x="161" y="70"/>
                    <a:pt x="152" y="70"/>
                    <a:pt x="144" y="70"/>
                  </a:cubicBezTo>
                  <a:close/>
                  <a:moveTo>
                    <a:pt x="139" y="113"/>
                  </a:moveTo>
                  <a:lnTo>
                    <a:pt x="139" y="113"/>
                  </a:lnTo>
                  <a:cubicBezTo>
                    <a:pt x="140" y="116"/>
                    <a:pt x="140" y="119"/>
                    <a:pt x="141" y="120"/>
                  </a:cubicBezTo>
                  <a:cubicBezTo>
                    <a:pt x="156" y="123"/>
                    <a:pt x="170" y="125"/>
                    <a:pt x="185" y="127"/>
                  </a:cubicBezTo>
                  <a:cubicBezTo>
                    <a:pt x="183" y="125"/>
                    <a:pt x="182" y="120"/>
                    <a:pt x="181" y="117"/>
                  </a:cubicBezTo>
                  <a:cubicBezTo>
                    <a:pt x="166" y="116"/>
                    <a:pt x="153" y="114"/>
                    <a:pt x="139" y="113"/>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4604325" y="1214650"/>
              <a:ext cx="575" cy="6425"/>
            </a:xfrm>
            <a:custGeom>
              <a:avLst/>
              <a:gdLst/>
              <a:ahLst/>
              <a:cxnLst/>
              <a:rect l="l" t="t" r="r" b="b"/>
              <a:pathLst>
                <a:path w="23" h="257" extrusionOk="0">
                  <a:moveTo>
                    <a:pt x="16" y="0"/>
                  </a:moveTo>
                  <a:cubicBezTo>
                    <a:pt x="14" y="0"/>
                    <a:pt x="11" y="2"/>
                    <a:pt x="10" y="4"/>
                  </a:cubicBezTo>
                  <a:cubicBezTo>
                    <a:pt x="5" y="42"/>
                    <a:pt x="2" y="80"/>
                    <a:pt x="2" y="119"/>
                  </a:cubicBezTo>
                  <a:lnTo>
                    <a:pt x="2" y="178"/>
                  </a:lnTo>
                  <a:cubicBezTo>
                    <a:pt x="0" y="201"/>
                    <a:pt x="0" y="225"/>
                    <a:pt x="2" y="248"/>
                  </a:cubicBezTo>
                  <a:cubicBezTo>
                    <a:pt x="2" y="253"/>
                    <a:pt x="7" y="256"/>
                    <a:pt x="12" y="256"/>
                  </a:cubicBezTo>
                  <a:cubicBezTo>
                    <a:pt x="15" y="256"/>
                    <a:pt x="19" y="254"/>
                    <a:pt x="19" y="249"/>
                  </a:cubicBezTo>
                  <a:cubicBezTo>
                    <a:pt x="22" y="209"/>
                    <a:pt x="22" y="167"/>
                    <a:pt x="19" y="126"/>
                  </a:cubicBezTo>
                  <a:cubicBezTo>
                    <a:pt x="18" y="85"/>
                    <a:pt x="19" y="45"/>
                    <a:pt x="22" y="6"/>
                  </a:cubicBezTo>
                  <a:cubicBezTo>
                    <a:pt x="23" y="2"/>
                    <a:pt x="20"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4601300" y="1212050"/>
              <a:ext cx="9100" cy="6675"/>
            </a:xfrm>
            <a:custGeom>
              <a:avLst/>
              <a:gdLst/>
              <a:ahLst/>
              <a:cxnLst/>
              <a:rect l="l" t="t" r="r" b="b"/>
              <a:pathLst>
                <a:path w="364" h="267" extrusionOk="0">
                  <a:moveTo>
                    <a:pt x="261" y="1"/>
                  </a:moveTo>
                  <a:cubicBezTo>
                    <a:pt x="252" y="1"/>
                    <a:pt x="243" y="2"/>
                    <a:pt x="234" y="5"/>
                  </a:cubicBezTo>
                  <a:cubicBezTo>
                    <a:pt x="207" y="14"/>
                    <a:pt x="182" y="31"/>
                    <a:pt x="165" y="55"/>
                  </a:cubicBezTo>
                  <a:cubicBezTo>
                    <a:pt x="150" y="50"/>
                    <a:pt x="135" y="47"/>
                    <a:pt x="119" y="47"/>
                  </a:cubicBezTo>
                  <a:cubicBezTo>
                    <a:pt x="103" y="47"/>
                    <a:pt x="86" y="50"/>
                    <a:pt x="71" y="56"/>
                  </a:cubicBezTo>
                  <a:cubicBezTo>
                    <a:pt x="36" y="70"/>
                    <a:pt x="1" y="105"/>
                    <a:pt x="18" y="144"/>
                  </a:cubicBezTo>
                  <a:cubicBezTo>
                    <a:pt x="29" y="167"/>
                    <a:pt x="48" y="172"/>
                    <a:pt x="70" y="172"/>
                  </a:cubicBezTo>
                  <a:cubicBezTo>
                    <a:pt x="90" y="172"/>
                    <a:pt x="111" y="168"/>
                    <a:pt x="128" y="168"/>
                  </a:cubicBezTo>
                  <a:cubicBezTo>
                    <a:pt x="129" y="168"/>
                    <a:pt x="130" y="168"/>
                    <a:pt x="131" y="168"/>
                  </a:cubicBezTo>
                  <a:cubicBezTo>
                    <a:pt x="144" y="168"/>
                    <a:pt x="156" y="172"/>
                    <a:pt x="166" y="181"/>
                  </a:cubicBezTo>
                  <a:cubicBezTo>
                    <a:pt x="175" y="188"/>
                    <a:pt x="181" y="197"/>
                    <a:pt x="189" y="204"/>
                  </a:cubicBezTo>
                  <a:cubicBezTo>
                    <a:pt x="195" y="210"/>
                    <a:pt x="202" y="214"/>
                    <a:pt x="211" y="215"/>
                  </a:cubicBezTo>
                  <a:cubicBezTo>
                    <a:pt x="224" y="215"/>
                    <a:pt x="239" y="215"/>
                    <a:pt x="252" y="217"/>
                  </a:cubicBezTo>
                  <a:cubicBezTo>
                    <a:pt x="265" y="221"/>
                    <a:pt x="275" y="236"/>
                    <a:pt x="275" y="250"/>
                  </a:cubicBezTo>
                  <a:cubicBezTo>
                    <a:pt x="275" y="257"/>
                    <a:pt x="279" y="266"/>
                    <a:pt x="286" y="266"/>
                  </a:cubicBezTo>
                  <a:cubicBezTo>
                    <a:pt x="287" y="266"/>
                    <a:pt x="287" y="266"/>
                    <a:pt x="288" y="266"/>
                  </a:cubicBezTo>
                  <a:cubicBezTo>
                    <a:pt x="298" y="265"/>
                    <a:pt x="298" y="255"/>
                    <a:pt x="300" y="247"/>
                  </a:cubicBezTo>
                  <a:cubicBezTo>
                    <a:pt x="307" y="230"/>
                    <a:pt x="320" y="215"/>
                    <a:pt x="334" y="204"/>
                  </a:cubicBezTo>
                  <a:cubicBezTo>
                    <a:pt x="348" y="192"/>
                    <a:pt x="363" y="168"/>
                    <a:pt x="349" y="152"/>
                  </a:cubicBezTo>
                  <a:cubicBezTo>
                    <a:pt x="342" y="142"/>
                    <a:pt x="330" y="140"/>
                    <a:pt x="320" y="134"/>
                  </a:cubicBezTo>
                  <a:cubicBezTo>
                    <a:pt x="300" y="124"/>
                    <a:pt x="314" y="105"/>
                    <a:pt x="324" y="92"/>
                  </a:cubicBezTo>
                  <a:cubicBezTo>
                    <a:pt x="337" y="69"/>
                    <a:pt x="333" y="41"/>
                    <a:pt x="316" y="23"/>
                  </a:cubicBezTo>
                  <a:cubicBezTo>
                    <a:pt x="300" y="8"/>
                    <a:pt x="281"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4601825" y="1212650"/>
              <a:ext cx="6575" cy="5525"/>
            </a:xfrm>
            <a:custGeom>
              <a:avLst/>
              <a:gdLst/>
              <a:ahLst/>
              <a:cxnLst/>
              <a:rect l="l" t="t" r="r" b="b"/>
              <a:pathLst>
                <a:path w="263" h="221" extrusionOk="0">
                  <a:moveTo>
                    <a:pt x="94" y="23"/>
                  </a:moveTo>
                  <a:cubicBezTo>
                    <a:pt x="76" y="35"/>
                    <a:pt x="57" y="51"/>
                    <a:pt x="42" y="67"/>
                  </a:cubicBezTo>
                  <a:cubicBezTo>
                    <a:pt x="25" y="84"/>
                    <a:pt x="12" y="104"/>
                    <a:pt x="0" y="126"/>
                  </a:cubicBezTo>
                  <a:cubicBezTo>
                    <a:pt x="3" y="131"/>
                    <a:pt x="6" y="133"/>
                    <a:pt x="10" y="138"/>
                  </a:cubicBezTo>
                  <a:cubicBezTo>
                    <a:pt x="19" y="118"/>
                    <a:pt x="31" y="99"/>
                    <a:pt x="45" y="83"/>
                  </a:cubicBezTo>
                  <a:cubicBezTo>
                    <a:pt x="64" y="58"/>
                    <a:pt x="89" y="38"/>
                    <a:pt x="118" y="25"/>
                  </a:cubicBezTo>
                  <a:cubicBezTo>
                    <a:pt x="110" y="23"/>
                    <a:pt x="103" y="23"/>
                    <a:pt x="94" y="23"/>
                  </a:cubicBezTo>
                  <a:close/>
                  <a:moveTo>
                    <a:pt x="176" y="0"/>
                  </a:moveTo>
                  <a:cubicBezTo>
                    <a:pt x="164" y="7"/>
                    <a:pt x="152" y="19"/>
                    <a:pt x="144" y="31"/>
                  </a:cubicBezTo>
                  <a:cubicBezTo>
                    <a:pt x="138" y="28"/>
                    <a:pt x="132" y="26"/>
                    <a:pt x="126" y="26"/>
                  </a:cubicBezTo>
                  <a:cubicBezTo>
                    <a:pt x="106" y="48"/>
                    <a:pt x="90" y="73"/>
                    <a:pt x="76" y="99"/>
                  </a:cubicBezTo>
                  <a:cubicBezTo>
                    <a:pt x="67" y="115"/>
                    <a:pt x="60" y="131"/>
                    <a:pt x="52" y="148"/>
                  </a:cubicBezTo>
                  <a:cubicBezTo>
                    <a:pt x="69" y="148"/>
                    <a:pt x="88" y="143"/>
                    <a:pt x="103" y="143"/>
                  </a:cubicBezTo>
                  <a:cubicBezTo>
                    <a:pt x="105" y="143"/>
                    <a:pt x="107" y="143"/>
                    <a:pt x="109" y="144"/>
                  </a:cubicBezTo>
                  <a:cubicBezTo>
                    <a:pt x="126" y="99"/>
                    <a:pt x="150" y="55"/>
                    <a:pt x="176" y="16"/>
                  </a:cubicBezTo>
                  <a:cubicBezTo>
                    <a:pt x="179" y="10"/>
                    <a:pt x="179" y="4"/>
                    <a:pt x="176" y="0"/>
                  </a:cubicBezTo>
                  <a:close/>
                  <a:moveTo>
                    <a:pt x="199" y="20"/>
                  </a:moveTo>
                  <a:cubicBezTo>
                    <a:pt x="199" y="20"/>
                    <a:pt x="198" y="20"/>
                    <a:pt x="197" y="20"/>
                  </a:cubicBezTo>
                  <a:cubicBezTo>
                    <a:pt x="193" y="20"/>
                    <a:pt x="190" y="23"/>
                    <a:pt x="189" y="26"/>
                  </a:cubicBezTo>
                  <a:cubicBezTo>
                    <a:pt x="181" y="39"/>
                    <a:pt x="174" y="54"/>
                    <a:pt x="168" y="67"/>
                  </a:cubicBezTo>
                  <a:cubicBezTo>
                    <a:pt x="154" y="93"/>
                    <a:pt x="142" y="120"/>
                    <a:pt x="134" y="149"/>
                  </a:cubicBezTo>
                  <a:cubicBezTo>
                    <a:pt x="138" y="151"/>
                    <a:pt x="142" y="154"/>
                    <a:pt x="145" y="157"/>
                  </a:cubicBezTo>
                  <a:cubicBezTo>
                    <a:pt x="147" y="158"/>
                    <a:pt x="150" y="160"/>
                    <a:pt x="151" y="162"/>
                  </a:cubicBezTo>
                  <a:cubicBezTo>
                    <a:pt x="166" y="118"/>
                    <a:pt x="184" y="75"/>
                    <a:pt x="205" y="35"/>
                  </a:cubicBezTo>
                  <a:cubicBezTo>
                    <a:pt x="206" y="32"/>
                    <a:pt x="206" y="29"/>
                    <a:pt x="206" y="26"/>
                  </a:cubicBezTo>
                  <a:lnTo>
                    <a:pt x="205" y="26"/>
                  </a:lnTo>
                  <a:cubicBezTo>
                    <a:pt x="206" y="23"/>
                    <a:pt x="202" y="20"/>
                    <a:pt x="199" y="20"/>
                  </a:cubicBezTo>
                  <a:close/>
                  <a:moveTo>
                    <a:pt x="258" y="52"/>
                  </a:moveTo>
                  <a:cubicBezTo>
                    <a:pt x="257" y="52"/>
                    <a:pt x="256" y="52"/>
                    <a:pt x="255" y="52"/>
                  </a:cubicBezTo>
                  <a:cubicBezTo>
                    <a:pt x="254" y="52"/>
                    <a:pt x="253" y="52"/>
                    <a:pt x="253" y="52"/>
                  </a:cubicBezTo>
                  <a:cubicBezTo>
                    <a:pt x="248" y="52"/>
                    <a:pt x="245" y="55"/>
                    <a:pt x="244" y="58"/>
                  </a:cubicBezTo>
                  <a:cubicBezTo>
                    <a:pt x="237" y="103"/>
                    <a:pt x="231" y="148"/>
                    <a:pt x="226" y="193"/>
                  </a:cubicBezTo>
                  <a:lnTo>
                    <a:pt x="229" y="193"/>
                  </a:lnTo>
                  <a:cubicBezTo>
                    <a:pt x="242" y="197"/>
                    <a:pt x="251" y="207"/>
                    <a:pt x="253" y="220"/>
                  </a:cubicBezTo>
                  <a:lnTo>
                    <a:pt x="263" y="61"/>
                  </a:lnTo>
                  <a:cubicBezTo>
                    <a:pt x="263" y="60"/>
                    <a:pt x="263" y="57"/>
                    <a:pt x="261" y="55"/>
                  </a:cubicBezTo>
                  <a:cubicBezTo>
                    <a:pt x="261" y="53"/>
                    <a:pt x="260" y="52"/>
                    <a:pt x="258"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4605400" y="1212050"/>
              <a:ext cx="5000" cy="6675"/>
            </a:xfrm>
            <a:custGeom>
              <a:avLst/>
              <a:gdLst/>
              <a:ahLst/>
              <a:cxnLst/>
              <a:rect l="l" t="t" r="r" b="b"/>
              <a:pathLst>
                <a:path w="200" h="267" extrusionOk="0">
                  <a:moveTo>
                    <a:pt x="97" y="1"/>
                  </a:moveTo>
                  <a:cubicBezTo>
                    <a:pt x="88" y="1"/>
                    <a:pt x="79" y="2"/>
                    <a:pt x="70" y="5"/>
                  </a:cubicBezTo>
                  <a:cubicBezTo>
                    <a:pt x="43" y="14"/>
                    <a:pt x="18" y="31"/>
                    <a:pt x="1" y="55"/>
                  </a:cubicBezTo>
                  <a:cubicBezTo>
                    <a:pt x="1" y="55"/>
                    <a:pt x="24" y="56"/>
                    <a:pt x="63" y="88"/>
                  </a:cubicBezTo>
                  <a:cubicBezTo>
                    <a:pt x="104" y="120"/>
                    <a:pt x="88" y="146"/>
                    <a:pt x="121" y="168"/>
                  </a:cubicBezTo>
                  <a:cubicBezTo>
                    <a:pt x="150" y="185"/>
                    <a:pt x="118" y="229"/>
                    <a:pt x="125" y="266"/>
                  </a:cubicBezTo>
                  <a:cubicBezTo>
                    <a:pt x="133" y="263"/>
                    <a:pt x="134" y="255"/>
                    <a:pt x="136" y="247"/>
                  </a:cubicBezTo>
                  <a:cubicBezTo>
                    <a:pt x="143" y="230"/>
                    <a:pt x="156" y="215"/>
                    <a:pt x="170" y="204"/>
                  </a:cubicBezTo>
                  <a:cubicBezTo>
                    <a:pt x="184" y="192"/>
                    <a:pt x="199" y="168"/>
                    <a:pt x="185" y="152"/>
                  </a:cubicBezTo>
                  <a:cubicBezTo>
                    <a:pt x="178" y="142"/>
                    <a:pt x="166" y="140"/>
                    <a:pt x="156" y="134"/>
                  </a:cubicBezTo>
                  <a:cubicBezTo>
                    <a:pt x="136" y="124"/>
                    <a:pt x="150" y="105"/>
                    <a:pt x="159" y="92"/>
                  </a:cubicBezTo>
                  <a:cubicBezTo>
                    <a:pt x="173" y="69"/>
                    <a:pt x="169" y="41"/>
                    <a:pt x="152" y="23"/>
                  </a:cubicBezTo>
                  <a:cubicBezTo>
                    <a:pt x="136" y="8"/>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4605925" y="1212100"/>
              <a:ext cx="3525" cy="3825"/>
            </a:xfrm>
            <a:custGeom>
              <a:avLst/>
              <a:gdLst/>
              <a:ahLst/>
              <a:cxnLst/>
              <a:rect l="l" t="t" r="r" b="b"/>
              <a:pathLst>
                <a:path w="141" h="153" extrusionOk="0">
                  <a:moveTo>
                    <a:pt x="68" y="0"/>
                  </a:moveTo>
                  <a:cubicBezTo>
                    <a:pt x="61" y="0"/>
                    <a:pt x="55" y="2"/>
                    <a:pt x="49" y="3"/>
                  </a:cubicBezTo>
                  <a:cubicBezTo>
                    <a:pt x="45" y="5"/>
                    <a:pt x="42" y="6"/>
                    <a:pt x="39" y="8"/>
                  </a:cubicBezTo>
                  <a:cubicBezTo>
                    <a:pt x="25" y="24"/>
                    <a:pt x="12" y="42"/>
                    <a:pt x="0" y="60"/>
                  </a:cubicBezTo>
                  <a:cubicBezTo>
                    <a:pt x="7" y="63"/>
                    <a:pt x="13" y="66"/>
                    <a:pt x="19" y="68"/>
                  </a:cubicBezTo>
                  <a:lnTo>
                    <a:pt x="19" y="68"/>
                  </a:lnTo>
                  <a:cubicBezTo>
                    <a:pt x="37" y="46"/>
                    <a:pt x="53" y="23"/>
                    <a:pt x="68" y="0"/>
                  </a:cubicBezTo>
                  <a:close/>
                  <a:moveTo>
                    <a:pt x="19" y="68"/>
                  </a:moveTo>
                  <a:cubicBezTo>
                    <a:pt x="18" y="69"/>
                    <a:pt x="18" y="69"/>
                    <a:pt x="17" y="70"/>
                  </a:cubicBezTo>
                  <a:lnTo>
                    <a:pt x="19" y="68"/>
                  </a:lnTo>
                  <a:cubicBezTo>
                    <a:pt x="19" y="68"/>
                    <a:pt x="19" y="68"/>
                    <a:pt x="19" y="68"/>
                  </a:cubicBezTo>
                  <a:close/>
                  <a:moveTo>
                    <a:pt x="99" y="2"/>
                  </a:moveTo>
                  <a:cubicBezTo>
                    <a:pt x="74" y="26"/>
                    <a:pt x="51" y="51"/>
                    <a:pt x="29" y="76"/>
                  </a:cubicBezTo>
                  <a:cubicBezTo>
                    <a:pt x="33" y="79"/>
                    <a:pt x="36" y="82"/>
                    <a:pt x="41" y="84"/>
                  </a:cubicBezTo>
                  <a:cubicBezTo>
                    <a:pt x="62" y="58"/>
                    <a:pt x="86" y="32"/>
                    <a:pt x="109" y="6"/>
                  </a:cubicBezTo>
                  <a:cubicBezTo>
                    <a:pt x="106" y="5"/>
                    <a:pt x="102" y="3"/>
                    <a:pt x="99" y="2"/>
                  </a:cubicBezTo>
                  <a:close/>
                  <a:moveTo>
                    <a:pt x="135" y="95"/>
                  </a:moveTo>
                  <a:lnTo>
                    <a:pt x="135" y="95"/>
                  </a:lnTo>
                  <a:cubicBezTo>
                    <a:pt x="112" y="102"/>
                    <a:pt x="90" y="111"/>
                    <a:pt x="68" y="119"/>
                  </a:cubicBezTo>
                  <a:cubicBezTo>
                    <a:pt x="73" y="131"/>
                    <a:pt x="77" y="141"/>
                    <a:pt x="84" y="153"/>
                  </a:cubicBezTo>
                  <a:cubicBezTo>
                    <a:pt x="102" y="145"/>
                    <a:pt x="122" y="141"/>
                    <a:pt x="141" y="135"/>
                  </a:cubicBezTo>
                  <a:cubicBezTo>
                    <a:pt x="139" y="135"/>
                    <a:pt x="136" y="134"/>
                    <a:pt x="135" y="132"/>
                  </a:cubicBezTo>
                  <a:cubicBezTo>
                    <a:pt x="116" y="122"/>
                    <a:pt x="126" y="108"/>
                    <a:pt x="135" y="9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4603950" y="1247900"/>
              <a:ext cx="15900" cy="24700"/>
            </a:xfrm>
            <a:custGeom>
              <a:avLst/>
              <a:gdLst/>
              <a:ahLst/>
              <a:cxnLst/>
              <a:rect l="l" t="t" r="r" b="b"/>
              <a:pathLst>
                <a:path w="636" h="988" extrusionOk="0">
                  <a:moveTo>
                    <a:pt x="472" y="1"/>
                  </a:moveTo>
                  <a:lnTo>
                    <a:pt x="1" y="987"/>
                  </a:lnTo>
                  <a:lnTo>
                    <a:pt x="314" y="987"/>
                  </a:lnTo>
                  <a:lnTo>
                    <a:pt x="636" y="809"/>
                  </a:lnTo>
                  <a:lnTo>
                    <a:pt x="47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4604675" y="1242000"/>
              <a:ext cx="10725" cy="24100"/>
            </a:xfrm>
            <a:custGeom>
              <a:avLst/>
              <a:gdLst/>
              <a:ahLst/>
              <a:cxnLst/>
              <a:rect l="l" t="t" r="r" b="b"/>
              <a:pathLst>
                <a:path w="429" h="964" extrusionOk="0">
                  <a:moveTo>
                    <a:pt x="1" y="1"/>
                  </a:moveTo>
                  <a:lnTo>
                    <a:pt x="1" y="717"/>
                  </a:lnTo>
                  <a:lnTo>
                    <a:pt x="429" y="963"/>
                  </a:lnTo>
                  <a:lnTo>
                    <a:pt x="429" y="24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4612625" y="1247900"/>
              <a:ext cx="3150" cy="19800"/>
            </a:xfrm>
            <a:custGeom>
              <a:avLst/>
              <a:gdLst/>
              <a:ahLst/>
              <a:cxnLst/>
              <a:rect l="l" t="t" r="r" b="b"/>
              <a:pathLst>
                <a:path w="126" h="792" extrusionOk="0">
                  <a:moveTo>
                    <a:pt x="125" y="1"/>
                  </a:moveTo>
                  <a:lnTo>
                    <a:pt x="0" y="74"/>
                  </a:lnTo>
                  <a:lnTo>
                    <a:pt x="0" y="791"/>
                  </a:lnTo>
                  <a:lnTo>
                    <a:pt x="125" y="719"/>
                  </a:lnTo>
                  <a:lnTo>
                    <a:pt x="1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4601900" y="1243600"/>
              <a:ext cx="10750" cy="24100"/>
            </a:xfrm>
            <a:custGeom>
              <a:avLst/>
              <a:gdLst/>
              <a:ahLst/>
              <a:cxnLst/>
              <a:rect l="l" t="t" r="r" b="b"/>
              <a:pathLst>
                <a:path w="430" h="964" extrusionOk="0">
                  <a:moveTo>
                    <a:pt x="0" y="0"/>
                  </a:moveTo>
                  <a:lnTo>
                    <a:pt x="0" y="717"/>
                  </a:lnTo>
                  <a:lnTo>
                    <a:pt x="429" y="963"/>
                  </a:lnTo>
                  <a:lnTo>
                    <a:pt x="429" y="24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4601900" y="1241775"/>
              <a:ext cx="13875" cy="7975"/>
            </a:xfrm>
            <a:custGeom>
              <a:avLst/>
              <a:gdLst/>
              <a:ahLst/>
              <a:cxnLst/>
              <a:rect l="l" t="t" r="r" b="b"/>
              <a:pathLst>
                <a:path w="555" h="319" extrusionOk="0">
                  <a:moveTo>
                    <a:pt x="125" y="1"/>
                  </a:moveTo>
                  <a:lnTo>
                    <a:pt x="112" y="10"/>
                  </a:lnTo>
                  <a:lnTo>
                    <a:pt x="525" y="246"/>
                  </a:lnTo>
                  <a:lnTo>
                    <a:pt x="429" y="301"/>
                  </a:lnTo>
                  <a:lnTo>
                    <a:pt x="15" y="65"/>
                  </a:lnTo>
                  <a:lnTo>
                    <a:pt x="0" y="72"/>
                  </a:lnTo>
                  <a:lnTo>
                    <a:pt x="415" y="310"/>
                  </a:lnTo>
                  <a:lnTo>
                    <a:pt x="429" y="319"/>
                  </a:lnTo>
                  <a:lnTo>
                    <a:pt x="540" y="255"/>
                  </a:lnTo>
                  <a:lnTo>
                    <a:pt x="540" y="256"/>
                  </a:lnTo>
                  <a:lnTo>
                    <a:pt x="554" y="246"/>
                  </a:lnTo>
                  <a:lnTo>
                    <a:pt x="540" y="239"/>
                  </a:lnTo>
                  <a:lnTo>
                    <a:pt x="12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4602975" y="1242800"/>
              <a:ext cx="11350" cy="6525"/>
            </a:xfrm>
            <a:custGeom>
              <a:avLst/>
              <a:gdLst/>
              <a:ahLst/>
              <a:cxnLst/>
              <a:rect l="l" t="t" r="r" b="b"/>
              <a:pathLst>
                <a:path w="454" h="261" extrusionOk="0">
                  <a:moveTo>
                    <a:pt x="69" y="1"/>
                  </a:moveTo>
                  <a:lnTo>
                    <a:pt x="1" y="40"/>
                  </a:lnTo>
                  <a:lnTo>
                    <a:pt x="386" y="260"/>
                  </a:lnTo>
                  <a:lnTo>
                    <a:pt x="453" y="222"/>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4599650" y="1246250"/>
              <a:ext cx="8250" cy="21300"/>
            </a:xfrm>
            <a:custGeom>
              <a:avLst/>
              <a:gdLst/>
              <a:ahLst/>
              <a:cxnLst/>
              <a:rect l="l" t="t" r="r" b="b"/>
              <a:pathLst>
                <a:path w="330" h="852" extrusionOk="0">
                  <a:moveTo>
                    <a:pt x="0" y="0"/>
                  </a:moveTo>
                  <a:lnTo>
                    <a:pt x="0" y="662"/>
                  </a:lnTo>
                  <a:lnTo>
                    <a:pt x="329" y="851"/>
                  </a:lnTo>
                  <a:lnTo>
                    <a:pt x="329" y="189"/>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4605075" y="1250750"/>
              <a:ext cx="3150" cy="18350"/>
            </a:xfrm>
            <a:custGeom>
              <a:avLst/>
              <a:gdLst/>
              <a:ahLst/>
              <a:cxnLst/>
              <a:rect l="l" t="t" r="r" b="b"/>
              <a:pathLst>
                <a:path w="126" h="734" extrusionOk="0">
                  <a:moveTo>
                    <a:pt x="125" y="0"/>
                  </a:moveTo>
                  <a:lnTo>
                    <a:pt x="1" y="73"/>
                  </a:lnTo>
                  <a:lnTo>
                    <a:pt x="1" y="734"/>
                  </a:lnTo>
                  <a:lnTo>
                    <a:pt x="125" y="663"/>
                  </a:lnTo>
                  <a:lnTo>
                    <a:pt x="12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4596850" y="1247850"/>
              <a:ext cx="8250" cy="21250"/>
            </a:xfrm>
            <a:custGeom>
              <a:avLst/>
              <a:gdLst/>
              <a:ahLst/>
              <a:cxnLst/>
              <a:rect l="l" t="t" r="r" b="b"/>
              <a:pathLst>
                <a:path w="330" h="850" extrusionOk="0">
                  <a:moveTo>
                    <a:pt x="1" y="0"/>
                  </a:moveTo>
                  <a:lnTo>
                    <a:pt x="1" y="661"/>
                  </a:lnTo>
                  <a:lnTo>
                    <a:pt x="330" y="850"/>
                  </a:lnTo>
                  <a:lnTo>
                    <a:pt x="330" y="189"/>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4596850" y="1246025"/>
              <a:ext cx="11375" cy="6550"/>
            </a:xfrm>
            <a:custGeom>
              <a:avLst/>
              <a:gdLst/>
              <a:ahLst/>
              <a:cxnLst/>
              <a:rect l="l" t="t" r="r" b="b"/>
              <a:pathLst>
                <a:path w="455" h="262" extrusionOk="0">
                  <a:moveTo>
                    <a:pt x="125" y="1"/>
                  </a:moveTo>
                  <a:lnTo>
                    <a:pt x="112" y="9"/>
                  </a:lnTo>
                  <a:lnTo>
                    <a:pt x="425" y="189"/>
                  </a:lnTo>
                  <a:lnTo>
                    <a:pt x="330" y="244"/>
                  </a:lnTo>
                  <a:lnTo>
                    <a:pt x="15" y="64"/>
                  </a:lnTo>
                  <a:lnTo>
                    <a:pt x="1" y="73"/>
                  </a:lnTo>
                  <a:lnTo>
                    <a:pt x="315" y="253"/>
                  </a:lnTo>
                  <a:lnTo>
                    <a:pt x="330" y="262"/>
                  </a:lnTo>
                  <a:lnTo>
                    <a:pt x="440" y="198"/>
                  </a:lnTo>
                  <a:lnTo>
                    <a:pt x="441" y="198"/>
                  </a:lnTo>
                  <a:lnTo>
                    <a:pt x="454" y="189"/>
                  </a:lnTo>
                  <a:lnTo>
                    <a:pt x="440" y="180"/>
                  </a:lnTo>
                  <a:lnTo>
                    <a:pt x="1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4597950" y="1247075"/>
              <a:ext cx="8825" cy="5075"/>
            </a:xfrm>
            <a:custGeom>
              <a:avLst/>
              <a:gdLst/>
              <a:ahLst/>
              <a:cxnLst/>
              <a:rect l="l" t="t" r="r" b="b"/>
              <a:pathLst>
                <a:path w="353" h="203" extrusionOk="0">
                  <a:moveTo>
                    <a:pt x="68" y="1"/>
                  </a:moveTo>
                  <a:lnTo>
                    <a:pt x="0" y="38"/>
                  </a:lnTo>
                  <a:lnTo>
                    <a:pt x="286" y="202"/>
                  </a:lnTo>
                  <a:lnTo>
                    <a:pt x="352" y="165"/>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4596100" y="1251875"/>
              <a:ext cx="10675" cy="19150"/>
            </a:xfrm>
            <a:custGeom>
              <a:avLst/>
              <a:gdLst/>
              <a:ahLst/>
              <a:cxnLst/>
              <a:rect l="l" t="t" r="r" b="b"/>
              <a:pathLst>
                <a:path w="427" h="766" extrusionOk="0">
                  <a:moveTo>
                    <a:pt x="0" y="0"/>
                  </a:moveTo>
                  <a:lnTo>
                    <a:pt x="0" y="519"/>
                  </a:lnTo>
                  <a:lnTo>
                    <a:pt x="426" y="766"/>
                  </a:lnTo>
                  <a:lnTo>
                    <a:pt x="426" y="245"/>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4603950" y="1257775"/>
              <a:ext cx="3150" cy="14825"/>
            </a:xfrm>
            <a:custGeom>
              <a:avLst/>
              <a:gdLst/>
              <a:ahLst/>
              <a:cxnLst/>
              <a:rect l="l" t="t" r="r" b="b"/>
              <a:pathLst>
                <a:path w="126" h="593" extrusionOk="0">
                  <a:moveTo>
                    <a:pt x="125" y="0"/>
                  </a:moveTo>
                  <a:lnTo>
                    <a:pt x="1" y="71"/>
                  </a:lnTo>
                  <a:lnTo>
                    <a:pt x="1" y="592"/>
                  </a:lnTo>
                  <a:lnTo>
                    <a:pt x="125" y="521"/>
                  </a:lnTo>
                  <a:lnTo>
                    <a:pt x="1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4593300" y="1253450"/>
              <a:ext cx="10675" cy="19150"/>
            </a:xfrm>
            <a:custGeom>
              <a:avLst/>
              <a:gdLst/>
              <a:ahLst/>
              <a:cxnLst/>
              <a:rect l="l" t="t" r="r" b="b"/>
              <a:pathLst>
                <a:path w="427" h="766" extrusionOk="0">
                  <a:moveTo>
                    <a:pt x="0" y="1"/>
                  </a:moveTo>
                  <a:lnTo>
                    <a:pt x="0" y="520"/>
                  </a:lnTo>
                  <a:lnTo>
                    <a:pt x="427" y="765"/>
                  </a:lnTo>
                  <a:lnTo>
                    <a:pt x="427" y="24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4593300" y="1251650"/>
              <a:ext cx="13800" cy="7950"/>
            </a:xfrm>
            <a:custGeom>
              <a:avLst/>
              <a:gdLst/>
              <a:ahLst/>
              <a:cxnLst/>
              <a:rect l="l" t="t" r="r" b="b"/>
              <a:pathLst>
                <a:path w="552" h="318" extrusionOk="0">
                  <a:moveTo>
                    <a:pt x="127" y="0"/>
                  </a:moveTo>
                  <a:lnTo>
                    <a:pt x="112" y="9"/>
                  </a:lnTo>
                  <a:lnTo>
                    <a:pt x="522" y="245"/>
                  </a:lnTo>
                  <a:lnTo>
                    <a:pt x="427" y="301"/>
                  </a:lnTo>
                  <a:lnTo>
                    <a:pt x="15" y="64"/>
                  </a:lnTo>
                  <a:lnTo>
                    <a:pt x="0" y="71"/>
                  </a:lnTo>
                  <a:lnTo>
                    <a:pt x="412" y="309"/>
                  </a:lnTo>
                  <a:lnTo>
                    <a:pt x="427" y="318"/>
                  </a:lnTo>
                  <a:lnTo>
                    <a:pt x="537" y="254"/>
                  </a:lnTo>
                  <a:lnTo>
                    <a:pt x="538" y="254"/>
                  </a:lnTo>
                  <a:lnTo>
                    <a:pt x="551" y="245"/>
                  </a:lnTo>
                  <a:lnTo>
                    <a:pt x="537" y="237"/>
                  </a:lnTo>
                  <a:lnTo>
                    <a:pt x="1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4594375" y="1252650"/>
              <a:ext cx="11275" cy="6525"/>
            </a:xfrm>
            <a:custGeom>
              <a:avLst/>
              <a:gdLst/>
              <a:ahLst/>
              <a:cxnLst/>
              <a:rect l="l" t="t" r="r" b="b"/>
              <a:pathLst>
                <a:path w="451" h="261" extrusionOk="0">
                  <a:moveTo>
                    <a:pt x="69" y="1"/>
                  </a:moveTo>
                  <a:lnTo>
                    <a:pt x="1" y="40"/>
                  </a:lnTo>
                  <a:lnTo>
                    <a:pt x="384" y="261"/>
                  </a:lnTo>
                  <a:lnTo>
                    <a:pt x="450" y="221"/>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4477450" y="1241050"/>
              <a:ext cx="40500" cy="98175"/>
            </a:xfrm>
            <a:custGeom>
              <a:avLst/>
              <a:gdLst/>
              <a:ahLst/>
              <a:cxnLst/>
              <a:rect l="l" t="t" r="r" b="b"/>
              <a:pathLst>
                <a:path w="1620" h="3927" extrusionOk="0">
                  <a:moveTo>
                    <a:pt x="1620" y="1"/>
                  </a:moveTo>
                  <a:lnTo>
                    <a:pt x="0" y="936"/>
                  </a:lnTo>
                  <a:lnTo>
                    <a:pt x="0" y="3926"/>
                  </a:lnTo>
                  <a:lnTo>
                    <a:pt x="1620" y="2991"/>
                  </a:lnTo>
                  <a:lnTo>
                    <a:pt x="16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4480925" y="1246200"/>
              <a:ext cx="34275" cy="87100"/>
            </a:xfrm>
            <a:custGeom>
              <a:avLst/>
              <a:gdLst/>
              <a:ahLst/>
              <a:cxnLst/>
              <a:rect l="l" t="t" r="r" b="b"/>
              <a:pathLst>
                <a:path w="1371" h="3484" extrusionOk="0">
                  <a:moveTo>
                    <a:pt x="1371" y="1"/>
                  </a:moveTo>
                  <a:lnTo>
                    <a:pt x="0" y="791"/>
                  </a:lnTo>
                  <a:lnTo>
                    <a:pt x="0" y="3484"/>
                  </a:lnTo>
                  <a:lnTo>
                    <a:pt x="1371" y="2694"/>
                  </a:lnTo>
                  <a:lnTo>
                    <a:pt x="1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4475075" y="1263150"/>
              <a:ext cx="2400" cy="76075"/>
            </a:xfrm>
            <a:custGeom>
              <a:avLst/>
              <a:gdLst/>
              <a:ahLst/>
              <a:cxnLst/>
              <a:rect l="l" t="t" r="r" b="b"/>
              <a:pathLst>
                <a:path w="96" h="3043" extrusionOk="0">
                  <a:moveTo>
                    <a:pt x="1" y="0"/>
                  </a:moveTo>
                  <a:lnTo>
                    <a:pt x="1" y="2990"/>
                  </a:lnTo>
                  <a:lnTo>
                    <a:pt x="95" y="3042"/>
                  </a:lnTo>
                  <a:lnTo>
                    <a:pt x="95" y="5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4475075" y="1239800"/>
              <a:ext cx="42875" cy="24700"/>
            </a:xfrm>
            <a:custGeom>
              <a:avLst/>
              <a:gdLst/>
              <a:ahLst/>
              <a:cxnLst/>
              <a:rect l="l" t="t" r="r" b="b"/>
              <a:pathLst>
                <a:path w="1715" h="988" extrusionOk="0">
                  <a:moveTo>
                    <a:pt x="1621" y="0"/>
                  </a:moveTo>
                  <a:lnTo>
                    <a:pt x="1" y="935"/>
                  </a:lnTo>
                  <a:lnTo>
                    <a:pt x="95" y="988"/>
                  </a:lnTo>
                  <a:lnTo>
                    <a:pt x="1715" y="52"/>
                  </a:lnTo>
                  <a:lnTo>
                    <a:pt x="16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4487050" y="1276225"/>
              <a:ext cx="23450" cy="25850"/>
            </a:xfrm>
            <a:custGeom>
              <a:avLst/>
              <a:gdLst/>
              <a:ahLst/>
              <a:cxnLst/>
              <a:rect l="l" t="t" r="r" b="b"/>
              <a:pathLst>
                <a:path w="938" h="1034" extrusionOk="0">
                  <a:moveTo>
                    <a:pt x="659" y="0"/>
                  </a:moveTo>
                  <a:cubicBezTo>
                    <a:pt x="589" y="0"/>
                    <a:pt x="477" y="118"/>
                    <a:pt x="477" y="350"/>
                  </a:cubicBezTo>
                  <a:cubicBezTo>
                    <a:pt x="477" y="209"/>
                    <a:pt x="436" y="158"/>
                    <a:pt x="387" y="158"/>
                  </a:cubicBezTo>
                  <a:cubicBezTo>
                    <a:pt x="278" y="158"/>
                    <a:pt x="135" y="418"/>
                    <a:pt x="363" y="479"/>
                  </a:cubicBezTo>
                  <a:lnTo>
                    <a:pt x="363" y="479"/>
                  </a:lnTo>
                  <a:cubicBezTo>
                    <a:pt x="340" y="473"/>
                    <a:pt x="319" y="470"/>
                    <a:pt x="299" y="470"/>
                  </a:cubicBezTo>
                  <a:cubicBezTo>
                    <a:pt x="92" y="470"/>
                    <a:pt x="1" y="756"/>
                    <a:pt x="128" y="756"/>
                  </a:cubicBezTo>
                  <a:cubicBezTo>
                    <a:pt x="171" y="756"/>
                    <a:pt x="238" y="724"/>
                    <a:pt x="334" y="639"/>
                  </a:cubicBezTo>
                  <a:lnTo>
                    <a:pt x="334" y="639"/>
                  </a:lnTo>
                  <a:cubicBezTo>
                    <a:pt x="95" y="853"/>
                    <a:pt x="100" y="1033"/>
                    <a:pt x="182" y="1033"/>
                  </a:cubicBezTo>
                  <a:cubicBezTo>
                    <a:pt x="240" y="1033"/>
                    <a:pt x="338" y="942"/>
                    <a:pt x="414" y="707"/>
                  </a:cubicBezTo>
                  <a:lnTo>
                    <a:pt x="414" y="707"/>
                  </a:lnTo>
                  <a:cubicBezTo>
                    <a:pt x="339" y="939"/>
                    <a:pt x="377" y="1028"/>
                    <a:pt x="436" y="1028"/>
                  </a:cubicBezTo>
                  <a:cubicBezTo>
                    <a:pt x="521" y="1028"/>
                    <a:pt x="647" y="844"/>
                    <a:pt x="540" y="634"/>
                  </a:cubicBezTo>
                  <a:lnTo>
                    <a:pt x="540" y="634"/>
                  </a:lnTo>
                  <a:cubicBezTo>
                    <a:pt x="581" y="715"/>
                    <a:pt x="629" y="745"/>
                    <a:pt x="674" y="745"/>
                  </a:cubicBezTo>
                  <a:cubicBezTo>
                    <a:pt x="809" y="745"/>
                    <a:pt x="912" y="463"/>
                    <a:pt x="704" y="463"/>
                  </a:cubicBezTo>
                  <a:cubicBezTo>
                    <a:pt x="680" y="463"/>
                    <a:pt x="652" y="466"/>
                    <a:pt x="619" y="475"/>
                  </a:cubicBezTo>
                  <a:cubicBezTo>
                    <a:pt x="900" y="402"/>
                    <a:pt x="937" y="148"/>
                    <a:pt x="826" y="148"/>
                  </a:cubicBezTo>
                  <a:cubicBezTo>
                    <a:pt x="775" y="148"/>
                    <a:pt x="693" y="201"/>
                    <a:pt x="590" y="347"/>
                  </a:cubicBezTo>
                  <a:cubicBezTo>
                    <a:pt x="754" y="115"/>
                    <a:pt x="727" y="0"/>
                    <a:pt x="65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4525000" y="1226500"/>
              <a:ext cx="16050" cy="29150"/>
            </a:xfrm>
            <a:custGeom>
              <a:avLst/>
              <a:gdLst/>
              <a:ahLst/>
              <a:cxnLst/>
              <a:rect l="l" t="t" r="r" b="b"/>
              <a:pathLst>
                <a:path w="642" h="1166"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4523525" y="1234925"/>
              <a:ext cx="1500" cy="20725"/>
            </a:xfrm>
            <a:custGeom>
              <a:avLst/>
              <a:gdLst/>
              <a:ahLst/>
              <a:cxnLst/>
              <a:rect l="l" t="t" r="r" b="b"/>
              <a:pathLst>
                <a:path w="60" h="829" extrusionOk="0">
                  <a:moveTo>
                    <a:pt x="0" y="1"/>
                  </a:moveTo>
                  <a:lnTo>
                    <a:pt x="0" y="797"/>
                  </a:lnTo>
                  <a:lnTo>
                    <a:pt x="60" y="829"/>
                  </a:lnTo>
                  <a:lnTo>
                    <a:pt x="60" y="34"/>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4523525" y="1225700"/>
              <a:ext cx="17525" cy="10100"/>
            </a:xfrm>
            <a:custGeom>
              <a:avLst/>
              <a:gdLst/>
              <a:ahLst/>
              <a:cxnLst/>
              <a:rect l="l" t="t" r="r" b="b"/>
              <a:pathLst>
                <a:path w="701" h="404" extrusionOk="0">
                  <a:moveTo>
                    <a:pt x="641" y="0"/>
                  </a:moveTo>
                  <a:lnTo>
                    <a:pt x="0" y="370"/>
                  </a:lnTo>
                  <a:lnTo>
                    <a:pt x="60" y="403"/>
                  </a:lnTo>
                  <a:lnTo>
                    <a:pt x="700" y="33"/>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4528200" y="1235800"/>
              <a:ext cx="10325" cy="11400"/>
            </a:xfrm>
            <a:custGeom>
              <a:avLst/>
              <a:gdLst/>
              <a:ahLst/>
              <a:cxnLst/>
              <a:rect l="l" t="t" r="r" b="b"/>
              <a:pathLst>
                <a:path w="413" h="456" extrusionOk="0">
                  <a:moveTo>
                    <a:pt x="227" y="0"/>
                  </a:moveTo>
                  <a:cubicBezTo>
                    <a:pt x="208" y="0"/>
                    <a:pt x="189" y="11"/>
                    <a:pt x="181" y="31"/>
                  </a:cubicBezTo>
                  <a:lnTo>
                    <a:pt x="144" y="140"/>
                  </a:lnTo>
                  <a:cubicBezTo>
                    <a:pt x="141" y="149"/>
                    <a:pt x="135" y="157"/>
                    <a:pt x="128" y="163"/>
                  </a:cubicBezTo>
                  <a:lnTo>
                    <a:pt x="28" y="237"/>
                  </a:lnTo>
                  <a:cubicBezTo>
                    <a:pt x="0" y="259"/>
                    <a:pt x="3" y="302"/>
                    <a:pt x="33" y="318"/>
                  </a:cubicBezTo>
                  <a:lnTo>
                    <a:pt x="62" y="334"/>
                  </a:lnTo>
                  <a:cubicBezTo>
                    <a:pt x="80" y="344"/>
                    <a:pt x="90" y="363"/>
                    <a:pt x="87" y="383"/>
                  </a:cubicBezTo>
                  <a:lnTo>
                    <a:pt x="86" y="401"/>
                  </a:lnTo>
                  <a:cubicBezTo>
                    <a:pt x="81" y="433"/>
                    <a:pt x="107" y="456"/>
                    <a:pt x="134" y="456"/>
                  </a:cubicBezTo>
                  <a:cubicBezTo>
                    <a:pt x="147" y="456"/>
                    <a:pt x="160" y="450"/>
                    <a:pt x="170" y="439"/>
                  </a:cubicBezTo>
                  <a:lnTo>
                    <a:pt x="202" y="402"/>
                  </a:lnTo>
                  <a:cubicBezTo>
                    <a:pt x="210" y="391"/>
                    <a:pt x="225" y="385"/>
                    <a:pt x="239" y="385"/>
                  </a:cubicBezTo>
                  <a:lnTo>
                    <a:pt x="312" y="388"/>
                  </a:lnTo>
                  <a:cubicBezTo>
                    <a:pt x="342" y="388"/>
                    <a:pt x="367" y="360"/>
                    <a:pt x="361" y="331"/>
                  </a:cubicBezTo>
                  <a:lnTo>
                    <a:pt x="344" y="225"/>
                  </a:lnTo>
                  <a:cubicBezTo>
                    <a:pt x="342" y="214"/>
                    <a:pt x="344" y="202"/>
                    <a:pt x="350" y="194"/>
                  </a:cubicBezTo>
                  <a:lnTo>
                    <a:pt x="393" y="121"/>
                  </a:lnTo>
                  <a:cubicBezTo>
                    <a:pt x="413" y="86"/>
                    <a:pt x="386" y="48"/>
                    <a:pt x="351" y="48"/>
                  </a:cubicBezTo>
                  <a:cubicBezTo>
                    <a:pt x="345" y="48"/>
                    <a:pt x="339" y="49"/>
                    <a:pt x="332" y="51"/>
                  </a:cubicBezTo>
                  <a:cubicBezTo>
                    <a:pt x="327" y="54"/>
                    <a:pt x="321" y="55"/>
                    <a:pt x="315" y="55"/>
                  </a:cubicBezTo>
                  <a:cubicBezTo>
                    <a:pt x="298" y="55"/>
                    <a:pt x="281" y="46"/>
                    <a:pt x="273" y="30"/>
                  </a:cubicBezTo>
                  <a:lnTo>
                    <a:pt x="270" y="25"/>
                  </a:lnTo>
                  <a:cubicBezTo>
                    <a:pt x="260" y="8"/>
                    <a:pt x="244" y="0"/>
                    <a:pt x="2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4525000" y="1254300"/>
              <a:ext cx="16050" cy="29175"/>
            </a:xfrm>
            <a:custGeom>
              <a:avLst/>
              <a:gdLst/>
              <a:ahLst/>
              <a:cxnLst/>
              <a:rect l="l" t="t" r="r" b="b"/>
              <a:pathLst>
                <a:path w="642" h="1167"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4523525" y="1262750"/>
              <a:ext cx="1500" cy="20725"/>
            </a:xfrm>
            <a:custGeom>
              <a:avLst/>
              <a:gdLst/>
              <a:ahLst/>
              <a:cxnLst/>
              <a:rect l="l" t="t" r="r" b="b"/>
              <a:pathLst>
                <a:path w="60" h="829" extrusionOk="0">
                  <a:moveTo>
                    <a:pt x="0" y="0"/>
                  </a:moveTo>
                  <a:lnTo>
                    <a:pt x="0" y="796"/>
                  </a:lnTo>
                  <a:lnTo>
                    <a:pt x="60" y="828"/>
                  </a:lnTo>
                  <a:lnTo>
                    <a:pt x="60" y="33"/>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4523525" y="1253500"/>
              <a:ext cx="17525" cy="10100"/>
            </a:xfrm>
            <a:custGeom>
              <a:avLst/>
              <a:gdLst/>
              <a:ahLst/>
              <a:cxnLst/>
              <a:rect l="l" t="t" r="r" b="b"/>
              <a:pathLst>
                <a:path w="701" h="404" extrusionOk="0">
                  <a:moveTo>
                    <a:pt x="641" y="0"/>
                  </a:moveTo>
                  <a:lnTo>
                    <a:pt x="0" y="370"/>
                  </a:lnTo>
                  <a:lnTo>
                    <a:pt x="60" y="403"/>
                  </a:lnTo>
                  <a:lnTo>
                    <a:pt x="700" y="34"/>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4528200" y="1263600"/>
              <a:ext cx="10325" cy="11425"/>
            </a:xfrm>
            <a:custGeom>
              <a:avLst/>
              <a:gdLst/>
              <a:ahLst/>
              <a:cxnLst/>
              <a:rect l="l" t="t" r="r" b="b"/>
              <a:pathLst>
                <a:path w="413" h="457" extrusionOk="0">
                  <a:moveTo>
                    <a:pt x="227" y="1"/>
                  </a:moveTo>
                  <a:cubicBezTo>
                    <a:pt x="208" y="1"/>
                    <a:pt x="189" y="12"/>
                    <a:pt x="181" y="33"/>
                  </a:cubicBezTo>
                  <a:lnTo>
                    <a:pt x="144" y="142"/>
                  </a:lnTo>
                  <a:cubicBezTo>
                    <a:pt x="141" y="150"/>
                    <a:pt x="135" y="157"/>
                    <a:pt x="128" y="163"/>
                  </a:cubicBezTo>
                  <a:lnTo>
                    <a:pt x="28" y="239"/>
                  </a:lnTo>
                  <a:cubicBezTo>
                    <a:pt x="0" y="259"/>
                    <a:pt x="3" y="302"/>
                    <a:pt x="33" y="320"/>
                  </a:cubicBezTo>
                  <a:lnTo>
                    <a:pt x="62" y="336"/>
                  </a:lnTo>
                  <a:cubicBezTo>
                    <a:pt x="80" y="346"/>
                    <a:pt x="90" y="365"/>
                    <a:pt x="87" y="385"/>
                  </a:cubicBezTo>
                  <a:lnTo>
                    <a:pt x="86" y="401"/>
                  </a:lnTo>
                  <a:cubicBezTo>
                    <a:pt x="81" y="433"/>
                    <a:pt x="107" y="456"/>
                    <a:pt x="134" y="456"/>
                  </a:cubicBezTo>
                  <a:cubicBezTo>
                    <a:pt x="147" y="456"/>
                    <a:pt x="160" y="451"/>
                    <a:pt x="170" y="439"/>
                  </a:cubicBezTo>
                  <a:lnTo>
                    <a:pt x="202" y="403"/>
                  </a:lnTo>
                  <a:cubicBezTo>
                    <a:pt x="210" y="391"/>
                    <a:pt x="225" y="385"/>
                    <a:pt x="239" y="385"/>
                  </a:cubicBezTo>
                  <a:lnTo>
                    <a:pt x="312" y="387"/>
                  </a:lnTo>
                  <a:cubicBezTo>
                    <a:pt x="313" y="387"/>
                    <a:pt x="313" y="387"/>
                    <a:pt x="314" y="387"/>
                  </a:cubicBezTo>
                  <a:cubicBezTo>
                    <a:pt x="344" y="387"/>
                    <a:pt x="367" y="360"/>
                    <a:pt x="361" y="331"/>
                  </a:cubicBezTo>
                  <a:lnTo>
                    <a:pt x="344" y="226"/>
                  </a:lnTo>
                  <a:cubicBezTo>
                    <a:pt x="342" y="214"/>
                    <a:pt x="344" y="202"/>
                    <a:pt x="350" y="192"/>
                  </a:cubicBezTo>
                  <a:lnTo>
                    <a:pt x="393" y="120"/>
                  </a:lnTo>
                  <a:cubicBezTo>
                    <a:pt x="413" y="86"/>
                    <a:pt x="386" y="48"/>
                    <a:pt x="351" y="48"/>
                  </a:cubicBezTo>
                  <a:cubicBezTo>
                    <a:pt x="345" y="48"/>
                    <a:pt x="339" y="49"/>
                    <a:pt x="332" y="52"/>
                  </a:cubicBezTo>
                  <a:cubicBezTo>
                    <a:pt x="327" y="54"/>
                    <a:pt x="321" y="55"/>
                    <a:pt x="315" y="55"/>
                  </a:cubicBezTo>
                  <a:cubicBezTo>
                    <a:pt x="298" y="55"/>
                    <a:pt x="281" y="46"/>
                    <a:pt x="273" y="30"/>
                  </a:cubicBezTo>
                  <a:lnTo>
                    <a:pt x="270" y="26"/>
                  </a:lnTo>
                  <a:cubicBezTo>
                    <a:pt x="260" y="9"/>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4525000" y="1282100"/>
              <a:ext cx="16050" cy="29175"/>
            </a:xfrm>
            <a:custGeom>
              <a:avLst/>
              <a:gdLst/>
              <a:ahLst/>
              <a:cxnLst/>
              <a:rect l="l" t="t" r="r" b="b"/>
              <a:pathLst>
                <a:path w="642" h="1167" extrusionOk="0">
                  <a:moveTo>
                    <a:pt x="641" y="0"/>
                  </a:moveTo>
                  <a:lnTo>
                    <a:pt x="1" y="372"/>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4523525" y="1290550"/>
              <a:ext cx="1500" cy="20725"/>
            </a:xfrm>
            <a:custGeom>
              <a:avLst/>
              <a:gdLst/>
              <a:ahLst/>
              <a:cxnLst/>
              <a:rect l="l" t="t" r="r" b="b"/>
              <a:pathLst>
                <a:path w="60" h="829" extrusionOk="0">
                  <a:moveTo>
                    <a:pt x="0" y="0"/>
                  </a:moveTo>
                  <a:lnTo>
                    <a:pt x="0" y="795"/>
                  </a:lnTo>
                  <a:lnTo>
                    <a:pt x="60" y="828"/>
                  </a:lnTo>
                  <a:lnTo>
                    <a:pt x="60" y="34"/>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4523525" y="1281300"/>
              <a:ext cx="17525" cy="10100"/>
            </a:xfrm>
            <a:custGeom>
              <a:avLst/>
              <a:gdLst/>
              <a:ahLst/>
              <a:cxnLst/>
              <a:rect l="l" t="t" r="r" b="b"/>
              <a:pathLst>
                <a:path w="701" h="404" extrusionOk="0">
                  <a:moveTo>
                    <a:pt x="641" y="1"/>
                  </a:moveTo>
                  <a:lnTo>
                    <a:pt x="0" y="370"/>
                  </a:lnTo>
                  <a:lnTo>
                    <a:pt x="60" y="404"/>
                  </a:lnTo>
                  <a:lnTo>
                    <a:pt x="700" y="32"/>
                  </a:lnTo>
                  <a:lnTo>
                    <a:pt x="6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4528200" y="1291400"/>
              <a:ext cx="10325" cy="11425"/>
            </a:xfrm>
            <a:custGeom>
              <a:avLst/>
              <a:gdLst/>
              <a:ahLst/>
              <a:cxnLst/>
              <a:rect l="l" t="t" r="r" b="b"/>
              <a:pathLst>
                <a:path w="413" h="457" extrusionOk="0">
                  <a:moveTo>
                    <a:pt x="227" y="1"/>
                  </a:moveTo>
                  <a:cubicBezTo>
                    <a:pt x="208" y="1"/>
                    <a:pt x="189" y="11"/>
                    <a:pt x="181" y="32"/>
                  </a:cubicBezTo>
                  <a:lnTo>
                    <a:pt x="144" y="140"/>
                  </a:lnTo>
                  <a:cubicBezTo>
                    <a:pt x="141" y="150"/>
                    <a:pt x="135" y="158"/>
                    <a:pt x="128" y="163"/>
                  </a:cubicBezTo>
                  <a:lnTo>
                    <a:pt x="28" y="239"/>
                  </a:lnTo>
                  <a:cubicBezTo>
                    <a:pt x="0" y="259"/>
                    <a:pt x="3" y="303"/>
                    <a:pt x="33" y="320"/>
                  </a:cubicBezTo>
                  <a:lnTo>
                    <a:pt x="62" y="336"/>
                  </a:lnTo>
                  <a:cubicBezTo>
                    <a:pt x="80" y="345"/>
                    <a:pt x="90" y="365"/>
                    <a:pt x="87" y="384"/>
                  </a:cubicBezTo>
                  <a:lnTo>
                    <a:pt x="86" y="401"/>
                  </a:lnTo>
                  <a:cubicBezTo>
                    <a:pt x="81" y="434"/>
                    <a:pt x="107" y="457"/>
                    <a:pt x="134" y="457"/>
                  </a:cubicBezTo>
                  <a:cubicBezTo>
                    <a:pt x="147" y="457"/>
                    <a:pt x="160" y="451"/>
                    <a:pt x="170" y="439"/>
                  </a:cubicBezTo>
                  <a:lnTo>
                    <a:pt x="202" y="403"/>
                  </a:lnTo>
                  <a:cubicBezTo>
                    <a:pt x="210" y="391"/>
                    <a:pt x="225" y="385"/>
                    <a:pt x="239" y="385"/>
                  </a:cubicBezTo>
                  <a:lnTo>
                    <a:pt x="312" y="388"/>
                  </a:lnTo>
                  <a:cubicBezTo>
                    <a:pt x="342" y="388"/>
                    <a:pt x="367" y="362"/>
                    <a:pt x="361" y="332"/>
                  </a:cubicBezTo>
                  <a:lnTo>
                    <a:pt x="344" y="226"/>
                  </a:lnTo>
                  <a:cubicBezTo>
                    <a:pt x="342" y="214"/>
                    <a:pt x="344" y="204"/>
                    <a:pt x="350" y="194"/>
                  </a:cubicBezTo>
                  <a:lnTo>
                    <a:pt x="393" y="120"/>
                  </a:lnTo>
                  <a:cubicBezTo>
                    <a:pt x="413" y="87"/>
                    <a:pt x="386" y="47"/>
                    <a:pt x="351" y="47"/>
                  </a:cubicBezTo>
                  <a:cubicBezTo>
                    <a:pt x="345" y="47"/>
                    <a:pt x="339" y="48"/>
                    <a:pt x="332" y="50"/>
                  </a:cubicBezTo>
                  <a:cubicBezTo>
                    <a:pt x="326" y="53"/>
                    <a:pt x="320" y="55"/>
                    <a:pt x="313" y="55"/>
                  </a:cubicBezTo>
                  <a:cubicBezTo>
                    <a:pt x="297" y="55"/>
                    <a:pt x="281" y="46"/>
                    <a:pt x="273" y="30"/>
                  </a:cubicBezTo>
                  <a:lnTo>
                    <a:pt x="270" y="24"/>
                  </a:lnTo>
                  <a:cubicBezTo>
                    <a:pt x="260" y="8"/>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4437550" y="1299975"/>
              <a:ext cx="2175" cy="61000"/>
            </a:xfrm>
            <a:custGeom>
              <a:avLst/>
              <a:gdLst/>
              <a:ahLst/>
              <a:cxnLst/>
              <a:rect l="l" t="t" r="r" b="b"/>
              <a:pathLst>
                <a:path w="87" h="2440" extrusionOk="0">
                  <a:moveTo>
                    <a:pt x="1" y="0"/>
                  </a:moveTo>
                  <a:lnTo>
                    <a:pt x="4" y="2391"/>
                  </a:lnTo>
                  <a:lnTo>
                    <a:pt x="87" y="2439"/>
                  </a:lnTo>
                  <a:lnTo>
                    <a:pt x="82" y="48"/>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4437550" y="1284025"/>
              <a:ext cx="29700" cy="17175"/>
            </a:xfrm>
            <a:custGeom>
              <a:avLst/>
              <a:gdLst/>
              <a:ahLst/>
              <a:cxnLst/>
              <a:rect l="l" t="t" r="r" b="b"/>
              <a:pathLst>
                <a:path w="1188" h="687" extrusionOk="0">
                  <a:moveTo>
                    <a:pt x="1104" y="0"/>
                  </a:moveTo>
                  <a:lnTo>
                    <a:pt x="1" y="638"/>
                  </a:lnTo>
                  <a:lnTo>
                    <a:pt x="82" y="686"/>
                  </a:lnTo>
                  <a:lnTo>
                    <a:pt x="1187" y="48"/>
                  </a:lnTo>
                  <a:lnTo>
                    <a:pt x="11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4439600" y="1285225"/>
              <a:ext cx="27650" cy="75750"/>
            </a:xfrm>
            <a:custGeom>
              <a:avLst/>
              <a:gdLst/>
              <a:ahLst/>
              <a:cxnLst/>
              <a:rect l="l" t="t" r="r" b="b"/>
              <a:pathLst>
                <a:path w="1106" h="3030" extrusionOk="0">
                  <a:moveTo>
                    <a:pt x="1105" y="0"/>
                  </a:moveTo>
                  <a:lnTo>
                    <a:pt x="0" y="638"/>
                  </a:lnTo>
                  <a:lnTo>
                    <a:pt x="5" y="3029"/>
                  </a:lnTo>
                  <a:lnTo>
                    <a:pt x="1105" y="2391"/>
                  </a:lnTo>
                  <a:lnTo>
                    <a:pt x="110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4442175" y="1290075"/>
              <a:ext cx="20850" cy="64250"/>
            </a:xfrm>
            <a:custGeom>
              <a:avLst/>
              <a:gdLst/>
              <a:ahLst/>
              <a:cxnLst/>
              <a:rect l="l" t="t" r="r" b="b"/>
              <a:pathLst>
                <a:path w="834" h="2570" extrusionOk="0">
                  <a:moveTo>
                    <a:pt x="834" y="0"/>
                  </a:moveTo>
                  <a:lnTo>
                    <a:pt x="0" y="485"/>
                  </a:lnTo>
                  <a:lnTo>
                    <a:pt x="0" y="2570"/>
                  </a:lnTo>
                  <a:lnTo>
                    <a:pt x="834" y="2089"/>
                  </a:lnTo>
                  <a:lnTo>
                    <a:pt x="8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4449600" y="1322400"/>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4449600" y="1302325"/>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4463000" y="1289125"/>
              <a:ext cx="1775" cy="54200"/>
            </a:xfrm>
            <a:custGeom>
              <a:avLst/>
              <a:gdLst/>
              <a:ahLst/>
              <a:cxnLst/>
              <a:rect l="l" t="t" r="r" b="b"/>
              <a:pathLst>
                <a:path w="71" h="2168" extrusionOk="0">
                  <a:moveTo>
                    <a:pt x="65" y="1"/>
                  </a:moveTo>
                  <a:lnTo>
                    <a:pt x="1" y="38"/>
                  </a:lnTo>
                  <a:lnTo>
                    <a:pt x="1" y="2127"/>
                  </a:lnTo>
                  <a:lnTo>
                    <a:pt x="71" y="2167"/>
                  </a:lnTo>
                  <a:lnTo>
                    <a:pt x="65"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4442175" y="1342275"/>
              <a:ext cx="22600" cy="14175"/>
            </a:xfrm>
            <a:custGeom>
              <a:avLst/>
              <a:gdLst/>
              <a:ahLst/>
              <a:cxnLst/>
              <a:rect l="l" t="t" r="r" b="b"/>
              <a:pathLst>
                <a:path w="904" h="567" extrusionOk="0">
                  <a:moveTo>
                    <a:pt x="834" y="1"/>
                  </a:moveTo>
                  <a:lnTo>
                    <a:pt x="0" y="482"/>
                  </a:lnTo>
                  <a:lnTo>
                    <a:pt x="0" y="566"/>
                  </a:lnTo>
                  <a:lnTo>
                    <a:pt x="904" y="41"/>
                  </a:lnTo>
                  <a:lnTo>
                    <a:pt x="834"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4406100" y="1482125"/>
              <a:ext cx="86075" cy="17375"/>
            </a:xfrm>
            <a:custGeom>
              <a:avLst/>
              <a:gdLst/>
              <a:ahLst/>
              <a:cxnLst/>
              <a:rect l="l" t="t" r="r" b="b"/>
              <a:pathLst>
                <a:path w="3443" h="695" extrusionOk="0">
                  <a:moveTo>
                    <a:pt x="0" y="1"/>
                  </a:moveTo>
                  <a:lnTo>
                    <a:pt x="3443" y="1"/>
                  </a:lnTo>
                  <a:lnTo>
                    <a:pt x="3443" y="694"/>
                  </a:lnTo>
                  <a:lnTo>
                    <a:pt x="0" y="694"/>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4391350" y="1481550"/>
              <a:ext cx="27875" cy="17950"/>
            </a:xfrm>
            <a:custGeom>
              <a:avLst/>
              <a:gdLst/>
              <a:ahLst/>
              <a:cxnLst/>
              <a:rect l="l" t="t" r="r" b="b"/>
              <a:pathLst>
                <a:path w="1115" h="718" extrusionOk="0">
                  <a:moveTo>
                    <a:pt x="1113" y="327"/>
                  </a:moveTo>
                  <a:lnTo>
                    <a:pt x="1113" y="327"/>
                  </a:lnTo>
                  <a:cubicBezTo>
                    <a:pt x="1112" y="329"/>
                    <a:pt x="1112" y="330"/>
                    <a:pt x="1112" y="332"/>
                  </a:cubicBezTo>
                  <a:lnTo>
                    <a:pt x="1112" y="332"/>
                  </a:lnTo>
                  <a:cubicBezTo>
                    <a:pt x="1113" y="329"/>
                    <a:pt x="1113" y="327"/>
                    <a:pt x="1113" y="327"/>
                  </a:cubicBezTo>
                  <a:close/>
                  <a:moveTo>
                    <a:pt x="1112" y="332"/>
                  </a:moveTo>
                  <a:cubicBezTo>
                    <a:pt x="1112" y="332"/>
                    <a:pt x="1112" y="332"/>
                    <a:pt x="1112" y="333"/>
                  </a:cubicBezTo>
                  <a:cubicBezTo>
                    <a:pt x="1112" y="332"/>
                    <a:pt x="1112" y="332"/>
                    <a:pt x="1112" y="332"/>
                  </a:cubicBezTo>
                  <a:close/>
                  <a:moveTo>
                    <a:pt x="556" y="0"/>
                  </a:moveTo>
                  <a:cubicBezTo>
                    <a:pt x="413" y="0"/>
                    <a:pt x="271" y="32"/>
                    <a:pt x="163" y="95"/>
                  </a:cubicBezTo>
                  <a:cubicBezTo>
                    <a:pt x="54" y="157"/>
                    <a:pt x="0" y="240"/>
                    <a:pt x="0" y="323"/>
                  </a:cubicBezTo>
                  <a:lnTo>
                    <a:pt x="0" y="394"/>
                  </a:lnTo>
                  <a:cubicBezTo>
                    <a:pt x="0" y="476"/>
                    <a:pt x="54" y="560"/>
                    <a:pt x="164" y="623"/>
                  </a:cubicBezTo>
                  <a:cubicBezTo>
                    <a:pt x="177" y="631"/>
                    <a:pt x="192" y="639"/>
                    <a:pt x="205" y="645"/>
                  </a:cubicBezTo>
                  <a:lnTo>
                    <a:pt x="219" y="650"/>
                  </a:lnTo>
                  <a:cubicBezTo>
                    <a:pt x="228" y="655"/>
                    <a:pt x="236" y="659"/>
                    <a:pt x="245" y="662"/>
                  </a:cubicBezTo>
                  <a:lnTo>
                    <a:pt x="250" y="663"/>
                  </a:lnTo>
                  <a:lnTo>
                    <a:pt x="258" y="668"/>
                  </a:lnTo>
                  <a:cubicBezTo>
                    <a:pt x="270" y="672"/>
                    <a:pt x="281" y="675"/>
                    <a:pt x="293" y="679"/>
                  </a:cubicBezTo>
                  <a:lnTo>
                    <a:pt x="305" y="682"/>
                  </a:lnTo>
                  <a:lnTo>
                    <a:pt x="312" y="685"/>
                  </a:lnTo>
                  <a:lnTo>
                    <a:pt x="326" y="688"/>
                  </a:lnTo>
                  <a:cubicBezTo>
                    <a:pt x="338" y="691"/>
                    <a:pt x="350" y="694"/>
                    <a:pt x="361" y="697"/>
                  </a:cubicBezTo>
                  <a:cubicBezTo>
                    <a:pt x="364" y="697"/>
                    <a:pt x="367" y="698"/>
                    <a:pt x="370" y="700"/>
                  </a:cubicBezTo>
                  <a:lnTo>
                    <a:pt x="384" y="701"/>
                  </a:lnTo>
                  <a:lnTo>
                    <a:pt x="413" y="707"/>
                  </a:lnTo>
                  <a:lnTo>
                    <a:pt x="425" y="708"/>
                  </a:lnTo>
                  <a:cubicBezTo>
                    <a:pt x="429" y="708"/>
                    <a:pt x="434" y="708"/>
                    <a:pt x="438" y="710"/>
                  </a:cubicBezTo>
                  <a:cubicBezTo>
                    <a:pt x="448" y="711"/>
                    <a:pt x="457" y="713"/>
                    <a:pt x="467" y="713"/>
                  </a:cubicBezTo>
                  <a:lnTo>
                    <a:pt x="480" y="714"/>
                  </a:lnTo>
                  <a:lnTo>
                    <a:pt x="492" y="714"/>
                  </a:lnTo>
                  <a:cubicBezTo>
                    <a:pt x="502" y="714"/>
                    <a:pt x="511" y="716"/>
                    <a:pt x="521" y="717"/>
                  </a:cubicBezTo>
                  <a:lnTo>
                    <a:pt x="600" y="717"/>
                  </a:lnTo>
                  <a:cubicBezTo>
                    <a:pt x="613" y="717"/>
                    <a:pt x="625" y="716"/>
                    <a:pt x="638" y="714"/>
                  </a:cubicBezTo>
                  <a:lnTo>
                    <a:pt x="653" y="713"/>
                  </a:lnTo>
                  <a:lnTo>
                    <a:pt x="661" y="713"/>
                  </a:lnTo>
                  <a:lnTo>
                    <a:pt x="671" y="711"/>
                  </a:lnTo>
                  <a:cubicBezTo>
                    <a:pt x="685" y="710"/>
                    <a:pt x="698" y="708"/>
                    <a:pt x="711" y="705"/>
                  </a:cubicBezTo>
                  <a:lnTo>
                    <a:pt x="719" y="704"/>
                  </a:lnTo>
                  <a:lnTo>
                    <a:pt x="724" y="704"/>
                  </a:lnTo>
                  <a:cubicBezTo>
                    <a:pt x="731" y="704"/>
                    <a:pt x="737" y="703"/>
                    <a:pt x="743" y="701"/>
                  </a:cubicBezTo>
                  <a:cubicBezTo>
                    <a:pt x="753" y="698"/>
                    <a:pt x="763" y="697"/>
                    <a:pt x="773" y="694"/>
                  </a:cubicBezTo>
                  <a:cubicBezTo>
                    <a:pt x="780" y="692"/>
                    <a:pt x="787" y="691"/>
                    <a:pt x="795" y="688"/>
                  </a:cubicBezTo>
                  <a:cubicBezTo>
                    <a:pt x="802" y="687"/>
                    <a:pt x="815" y="684"/>
                    <a:pt x="824" y="681"/>
                  </a:cubicBezTo>
                  <a:lnTo>
                    <a:pt x="830" y="678"/>
                  </a:lnTo>
                  <a:cubicBezTo>
                    <a:pt x="841" y="675"/>
                    <a:pt x="853" y="671"/>
                    <a:pt x="864" y="666"/>
                  </a:cubicBezTo>
                  <a:lnTo>
                    <a:pt x="869" y="665"/>
                  </a:lnTo>
                  <a:cubicBezTo>
                    <a:pt x="880" y="659"/>
                    <a:pt x="893" y="655"/>
                    <a:pt x="905" y="649"/>
                  </a:cubicBezTo>
                  <a:lnTo>
                    <a:pt x="915" y="645"/>
                  </a:lnTo>
                  <a:cubicBezTo>
                    <a:pt x="928" y="639"/>
                    <a:pt x="941" y="631"/>
                    <a:pt x="953" y="624"/>
                  </a:cubicBezTo>
                  <a:lnTo>
                    <a:pt x="960" y="621"/>
                  </a:lnTo>
                  <a:lnTo>
                    <a:pt x="966" y="617"/>
                  </a:lnTo>
                  <a:lnTo>
                    <a:pt x="976" y="610"/>
                  </a:lnTo>
                  <a:lnTo>
                    <a:pt x="985" y="604"/>
                  </a:lnTo>
                  <a:lnTo>
                    <a:pt x="995" y="598"/>
                  </a:lnTo>
                  <a:lnTo>
                    <a:pt x="1002" y="591"/>
                  </a:lnTo>
                  <a:cubicBezTo>
                    <a:pt x="1005" y="589"/>
                    <a:pt x="1008" y="587"/>
                    <a:pt x="1011" y="585"/>
                  </a:cubicBezTo>
                  <a:lnTo>
                    <a:pt x="1020" y="578"/>
                  </a:lnTo>
                  <a:lnTo>
                    <a:pt x="1027" y="572"/>
                  </a:lnTo>
                  <a:lnTo>
                    <a:pt x="1030" y="569"/>
                  </a:lnTo>
                  <a:lnTo>
                    <a:pt x="1033" y="566"/>
                  </a:lnTo>
                  <a:lnTo>
                    <a:pt x="1046" y="553"/>
                  </a:lnTo>
                  <a:cubicBezTo>
                    <a:pt x="1047" y="552"/>
                    <a:pt x="1049" y="550"/>
                    <a:pt x="1050" y="549"/>
                  </a:cubicBezTo>
                  <a:cubicBezTo>
                    <a:pt x="1054" y="543"/>
                    <a:pt x="1060" y="537"/>
                    <a:pt x="1064" y="531"/>
                  </a:cubicBezTo>
                  <a:cubicBezTo>
                    <a:pt x="1066" y="531"/>
                    <a:pt x="1066" y="530"/>
                    <a:pt x="1067" y="529"/>
                  </a:cubicBezTo>
                  <a:cubicBezTo>
                    <a:pt x="1069" y="527"/>
                    <a:pt x="1073" y="521"/>
                    <a:pt x="1075" y="517"/>
                  </a:cubicBezTo>
                  <a:cubicBezTo>
                    <a:pt x="1076" y="515"/>
                    <a:pt x="1078" y="514"/>
                    <a:pt x="1079" y="511"/>
                  </a:cubicBezTo>
                  <a:cubicBezTo>
                    <a:pt x="1080" y="508"/>
                    <a:pt x="1083" y="505"/>
                    <a:pt x="1085" y="501"/>
                  </a:cubicBezTo>
                  <a:lnTo>
                    <a:pt x="1086" y="500"/>
                  </a:lnTo>
                  <a:cubicBezTo>
                    <a:pt x="1086" y="498"/>
                    <a:pt x="1088" y="497"/>
                    <a:pt x="1089" y="495"/>
                  </a:cubicBezTo>
                  <a:lnTo>
                    <a:pt x="1093" y="486"/>
                  </a:lnTo>
                  <a:lnTo>
                    <a:pt x="1096" y="479"/>
                  </a:lnTo>
                  <a:cubicBezTo>
                    <a:pt x="1098" y="476"/>
                    <a:pt x="1099" y="473"/>
                    <a:pt x="1099" y="471"/>
                  </a:cubicBezTo>
                  <a:cubicBezTo>
                    <a:pt x="1101" y="468"/>
                    <a:pt x="1101" y="469"/>
                    <a:pt x="1101" y="468"/>
                  </a:cubicBezTo>
                  <a:cubicBezTo>
                    <a:pt x="1102" y="466"/>
                    <a:pt x="1101" y="465"/>
                    <a:pt x="1102" y="463"/>
                  </a:cubicBezTo>
                  <a:cubicBezTo>
                    <a:pt x="1104" y="463"/>
                    <a:pt x="1105" y="459"/>
                    <a:pt x="1105" y="456"/>
                  </a:cubicBezTo>
                  <a:lnTo>
                    <a:pt x="1108" y="449"/>
                  </a:lnTo>
                  <a:cubicBezTo>
                    <a:pt x="1108" y="446"/>
                    <a:pt x="1109" y="443"/>
                    <a:pt x="1109" y="440"/>
                  </a:cubicBezTo>
                  <a:lnTo>
                    <a:pt x="1111" y="436"/>
                  </a:lnTo>
                  <a:lnTo>
                    <a:pt x="1111" y="433"/>
                  </a:lnTo>
                  <a:cubicBezTo>
                    <a:pt x="1111" y="430"/>
                    <a:pt x="1111" y="427"/>
                    <a:pt x="1112" y="424"/>
                  </a:cubicBezTo>
                  <a:cubicBezTo>
                    <a:pt x="1112" y="421"/>
                    <a:pt x="1112" y="420"/>
                    <a:pt x="1112" y="417"/>
                  </a:cubicBezTo>
                  <a:lnTo>
                    <a:pt x="1112" y="410"/>
                  </a:lnTo>
                  <a:cubicBezTo>
                    <a:pt x="1112" y="407"/>
                    <a:pt x="1112" y="405"/>
                    <a:pt x="1112" y="404"/>
                  </a:cubicBezTo>
                  <a:lnTo>
                    <a:pt x="1112" y="399"/>
                  </a:lnTo>
                  <a:lnTo>
                    <a:pt x="1112" y="327"/>
                  </a:lnTo>
                  <a:cubicBezTo>
                    <a:pt x="1112" y="327"/>
                    <a:pt x="1112" y="327"/>
                    <a:pt x="1113" y="327"/>
                  </a:cubicBezTo>
                  <a:lnTo>
                    <a:pt x="1113" y="327"/>
                  </a:lnTo>
                  <a:cubicBezTo>
                    <a:pt x="1114" y="243"/>
                    <a:pt x="1059" y="159"/>
                    <a:pt x="950" y="95"/>
                  </a:cubicBezTo>
                  <a:cubicBezTo>
                    <a:pt x="841" y="32"/>
                    <a:pt x="698" y="0"/>
                    <a:pt x="55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4391300" y="1489575"/>
              <a:ext cx="27900" cy="9925"/>
            </a:xfrm>
            <a:custGeom>
              <a:avLst/>
              <a:gdLst/>
              <a:ahLst/>
              <a:cxnLst/>
              <a:rect l="l" t="t" r="r" b="b"/>
              <a:pathLst>
                <a:path w="1116" h="397" extrusionOk="0">
                  <a:moveTo>
                    <a:pt x="1113" y="6"/>
                  </a:moveTo>
                  <a:lnTo>
                    <a:pt x="1113" y="38"/>
                  </a:lnTo>
                  <a:cubicBezTo>
                    <a:pt x="1114" y="35"/>
                    <a:pt x="1113" y="32"/>
                    <a:pt x="1114" y="29"/>
                  </a:cubicBezTo>
                  <a:cubicBezTo>
                    <a:pt x="1114" y="28"/>
                    <a:pt x="1114" y="25"/>
                    <a:pt x="1114" y="22"/>
                  </a:cubicBezTo>
                  <a:lnTo>
                    <a:pt x="1114" y="13"/>
                  </a:lnTo>
                  <a:cubicBezTo>
                    <a:pt x="1114" y="10"/>
                    <a:pt x="1116" y="7"/>
                    <a:pt x="1113" y="6"/>
                  </a:cubicBezTo>
                  <a:close/>
                  <a:moveTo>
                    <a:pt x="1" y="0"/>
                  </a:moveTo>
                  <a:lnTo>
                    <a:pt x="1" y="73"/>
                  </a:lnTo>
                  <a:cubicBezTo>
                    <a:pt x="1" y="157"/>
                    <a:pt x="56" y="239"/>
                    <a:pt x="166" y="303"/>
                  </a:cubicBezTo>
                  <a:cubicBezTo>
                    <a:pt x="179" y="310"/>
                    <a:pt x="192" y="318"/>
                    <a:pt x="207" y="325"/>
                  </a:cubicBezTo>
                  <a:lnTo>
                    <a:pt x="221" y="331"/>
                  </a:lnTo>
                  <a:cubicBezTo>
                    <a:pt x="230" y="334"/>
                    <a:pt x="237" y="338"/>
                    <a:pt x="246" y="341"/>
                  </a:cubicBezTo>
                  <a:lnTo>
                    <a:pt x="250" y="344"/>
                  </a:lnTo>
                  <a:lnTo>
                    <a:pt x="260" y="347"/>
                  </a:lnTo>
                  <a:cubicBezTo>
                    <a:pt x="272" y="351"/>
                    <a:pt x="282" y="354"/>
                    <a:pt x="294" y="358"/>
                  </a:cubicBezTo>
                  <a:lnTo>
                    <a:pt x="305" y="361"/>
                  </a:lnTo>
                  <a:lnTo>
                    <a:pt x="314" y="364"/>
                  </a:lnTo>
                  <a:lnTo>
                    <a:pt x="328" y="368"/>
                  </a:lnTo>
                  <a:cubicBezTo>
                    <a:pt x="339" y="371"/>
                    <a:pt x="350" y="374"/>
                    <a:pt x="362" y="376"/>
                  </a:cubicBezTo>
                  <a:cubicBezTo>
                    <a:pt x="366" y="376"/>
                    <a:pt x="369" y="379"/>
                    <a:pt x="372" y="379"/>
                  </a:cubicBezTo>
                  <a:lnTo>
                    <a:pt x="385" y="382"/>
                  </a:lnTo>
                  <a:lnTo>
                    <a:pt x="415" y="386"/>
                  </a:lnTo>
                  <a:lnTo>
                    <a:pt x="427" y="389"/>
                  </a:lnTo>
                  <a:cubicBezTo>
                    <a:pt x="431" y="389"/>
                    <a:pt x="436" y="389"/>
                    <a:pt x="440" y="390"/>
                  </a:cubicBezTo>
                  <a:cubicBezTo>
                    <a:pt x="449" y="390"/>
                    <a:pt x="457" y="392"/>
                    <a:pt x="468" y="393"/>
                  </a:cubicBezTo>
                  <a:lnTo>
                    <a:pt x="481" y="395"/>
                  </a:lnTo>
                  <a:lnTo>
                    <a:pt x="494" y="395"/>
                  </a:lnTo>
                  <a:cubicBezTo>
                    <a:pt x="502" y="395"/>
                    <a:pt x="511" y="396"/>
                    <a:pt x="521" y="396"/>
                  </a:cubicBezTo>
                  <a:lnTo>
                    <a:pt x="601" y="396"/>
                  </a:lnTo>
                  <a:cubicBezTo>
                    <a:pt x="614" y="396"/>
                    <a:pt x="627" y="395"/>
                    <a:pt x="639" y="393"/>
                  </a:cubicBezTo>
                  <a:lnTo>
                    <a:pt x="662" y="393"/>
                  </a:lnTo>
                  <a:lnTo>
                    <a:pt x="673" y="392"/>
                  </a:lnTo>
                  <a:cubicBezTo>
                    <a:pt x="687" y="390"/>
                    <a:pt x="700" y="387"/>
                    <a:pt x="711" y="386"/>
                  </a:cubicBezTo>
                  <a:lnTo>
                    <a:pt x="721" y="384"/>
                  </a:lnTo>
                  <a:lnTo>
                    <a:pt x="726" y="384"/>
                  </a:lnTo>
                  <a:cubicBezTo>
                    <a:pt x="731" y="383"/>
                    <a:pt x="737" y="382"/>
                    <a:pt x="743" y="380"/>
                  </a:cubicBezTo>
                  <a:cubicBezTo>
                    <a:pt x="753" y="379"/>
                    <a:pt x="765" y="376"/>
                    <a:pt x="775" y="374"/>
                  </a:cubicBezTo>
                  <a:cubicBezTo>
                    <a:pt x="782" y="371"/>
                    <a:pt x="789" y="370"/>
                    <a:pt x="797" y="368"/>
                  </a:cubicBezTo>
                  <a:cubicBezTo>
                    <a:pt x="804" y="366"/>
                    <a:pt x="816" y="363"/>
                    <a:pt x="824" y="360"/>
                  </a:cubicBezTo>
                  <a:lnTo>
                    <a:pt x="832" y="358"/>
                  </a:lnTo>
                  <a:cubicBezTo>
                    <a:pt x="843" y="354"/>
                    <a:pt x="853" y="350"/>
                    <a:pt x="865" y="345"/>
                  </a:cubicBezTo>
                  <a:lnTo>
                    <a:pt x="869" y="344"/>
                  </a:lnTo>
                  <a:cubicBezTo>
                    <a:pt x="882" y="339"/>
                    <a:pt x="894" y="334"/>
                    <a:pt x="906" y="329"/>
                  </a:cubicBezTo>
                  <a:lnTo>
                    <a:pt x="916" y="324"/>
                  </a:lnTo>
                  <a:cubicBezTo>
                    <a:pt x="929" y="318"/>
                    <a:pt x="942" y="312"/>
                    <a:pt x="953" y="305"/>
                  </a:cubicBezTo>
                  <a:lnTo>
                    <a:pt x="961" y="300"/>
                  </a:lnTo>
                  <a:lnTo>
                    <a:pt x="966" y="296"/>
                  </a:lnTo>
                  <a:lnTo>
                    <a:pt x="977" y="290"/>
                  </a:lnTo>
                  <a:lnTo>
                    <a:pt x="985" y="284"/>
                  </a:lnTo>
                  <a:lnTo>
                    <a:pt x="995" y="277"/>
                  </a:lnTo>
                  <a:lnTo>
                    <a:pt x="1004" y="271"/>
                  </a:lnTo>
                  <a:cubicBezTo>
                    <a:pt x="1007" y="268"/>
                    <a:pt x="1010" y="267"/>
                    <a:pt x="1013" y="264"/>
                  </a:cubicBezTo>
                  <a:lnTo>
                    <a:pt x="1020" y="258"/>
                  </a:lnTo>
                  <a:lnTo>
                    <a:pt x="1027" y="251"/>
                  </a:lnTo>
                  <a:lnTo>
                    <a:pt x="1032" y="248"/>
                  </a:lnTo>
                  <a:lnTo>
                    <a:pt x="1035" y="245"/>
                  </a:lnTo>
                  <a:lnTo>
                    <a:pt x="1046" y="232"/>
                  </a:lnTo>
                  <a:cubicBezTo>
                    <a:pt x="1048" y="231"/>
                    <a:pt x="1049" y="229"/>
                    <a:pt x="1051" y="228"/>
                  </a:cubicBezTo>
                  <a:cubicBezTo>
                    <a:pt x="1056" y="223"/>
                    <a:pt x="1061" y="218"/>
                    <a:pt x="1065" y="212"/>
                  </a:cubicBezTo>
                  <a:cubicBezTo>
                    <a:pt x="1066" y="210"/>
                    <a:pt x="1066" y="209"/>
                    <a:pt x="1068" y="208"/>
                  </a:cubicBezTo>
                  <a:cubicBezTo>
                    <a:pt x="1069" y="206"/>
                    <a:pt x="1074" y="200"/>
                    <a:pt x="1075" y="197"/>
                  </a:cubicBezTo>
                  <a:cubicBezTo>
                    <a:pt x="1077" y="194"/>
                    <a:pt x="1078" y="193"/>
                    <a:pt x="1080" y="190"/>
                  </a:cubicBezTo>
                  <a:cubicBezTo>
                    <a:pt x="1082" y="187"/>
                    <a:pt x="1084" y="184"/>
                    <a:pt x="1085" y="181"/>
                  </a:cubicBezTo>
                  <a:lnTo>
                    <a:pt x="1088" y="179"/>
                  </a:lnTo>
                  <a:cubicBezTo>
                    <a:pt x="1088" y="177"/>
                    <a:pt x="1088" y="176"/>
                    <a:pt x="1090" y="174"/>
                  </a:cubicBezTo>
                  <a:lnTo>
                    <a:pt x="1094" y="165"/>
                  </a:lnTo>
                  <a:lnTo>
                    <a:pt x="1097" y="158"/>
                  </a:lnTo>
                  <a:cubicBezTo>
                    <a:pt x="1098" y="157"/>
                    <a:pt x="1100" y="154"/>
                    <a:pt x="1101" y="151"/>
                  </a:cubicBezTo>
                  <a:cubicBezTo>
                    <a:pt x="1103" y="148"/>
                    <a:pt x="1101" y="148"/>
                    <a:pt x="1103" y="147"/>
                  </a:cubicBezTo>
                  <a:cubicBezTo>
                    <a:pt x="1103" y="145"/>
                    <a:pt x="1103" y="144"/>
                    <a:pt x="1104" y="144"/>
                  </a:cubicBezTo>
                  <a:cubicBezTo>
                    <a:pt x="1104" y="142"/>
                    <a:pt x="1106" y="138"/>
                    <a:pt x="1106" y="135"/>
                  </a:cubicBezTo>
                  <a:lnTo>
                    <a:pt x="1109" y="128"/>
                  </a:lnTo>
                  <a:cubicBezTo>
                    <a:pt x="1109" y="125"/>
                    <a:pt x="1110" y="122"/>
                    <a:pt x="1110" y="119"/>
                  </a:cubicBezTo>
                  <a:lnTo>
                    <a:pt x="1111" y="115"/>
                  </a:lnTo>
                  <a:lnTo>
                    <a:pt x="1111" y="112"/>
                  </a:lnTo>
                  <a:cubicBezTo>
                    <a:pt x="1111" y="109"/>
                    <a:pt x="1113" y="107"/>
                    <a:pt x="1113" y="105"/>
                  </a:cubicBezTo>
                  <a:cubicBezTo>
                    <a:pt x="1113" y="102"/>
                    <a:pt x="1113" y="99"/>
                    <a:pt x="1113" y="97"/>
                  </a:cubicBezTo>
                  <a:lnTo>
                    <a:pt x="1113" y="89"/>
                  </a:lnTo>
                  <a:cubicBezTo>
                    <a:pt x="1113" y="87"/>
                    <a:pt x="1113" y="84"/>
                    <a:pt x="1113" y="83"/>
                  </a:cubicBezTo>
                  <a:lnTo>
                    <a:pt x="1113" y="78"/>
                  </a:lnTo>
                  <a:lnTo>
                    <a:pt x="1113" y="38"/>
                  </a:lnTo>
                  <a:lnTo>
                    <a:pt x="1111" y="45"/>
                  </a:lnTo>
                  <a:cubicBezTo>
                    <a:pt x="1111" y="48"/>
                    <a:pt x="1110" y="51"/>
                    <a:pt x="1109" y="54"/>
                  </a:cubicBezTo>
                  <a:cubicBezTo>
                    <a:pt x="1109" y="55"/>
                    <a:pt x="1107" y="58"/>
                    <a:pt x="1107" y="61"/>
                  </a:cubicBezTo>
                  <a:cubicBezTo>
                    <a:pt x="1107" y="64"/>
                    <a:pt x="1104" y="65"/>
                    <a:pt x="1104" y="68"/>
                  </a:cubicBezTo>
                  <a:lnTo>
                    <a:pt x="1101" y="76"/>
                  </a:lnTo>
                  <a:lnTo>
                    <a:pt x="1097" y="84"/>
                  </a:lnTo>
                  <a:lnTo>
                    <a:pt x="1094" y="92"/>
                  </a:lnTo>
                  <a:lnTo>
                    <a:pt x="1090" y="100"/>
                  </a:lnTo>
                  <a:cubicBezTo>
                    <a:pt x="1088" y="102"/>
                    <a:pt x="1088" y="105"/>
                    <a:pt x="1087" y="106"/>
                  </a:cubicBezTo>
                  <a:cubicBezTo>
                    <a:pt x="1085" y="109"/>
                    <a:pt x="1082" y="113"/>
                    <a:pt x="1081" y="116"/>
                  </a:cubicBezTo>
                  <a:cubicBezTo>
                    <a:pt x="1078" y="119"/>
                    <a:pt x="1078" y="121"/>
                    <a:pt x="1077" y="122"/>
                  </a:cubicBezTo>
                  <a:cubicBezTo>
                    <a:pt x="1075" y="123"/>
                    <a:pt x="1071" y="129"/>
                    <a:pt x="1068" y="132"/>
                  </a:cubicBezTo>
                  <a:lnTo>
                    <a:pt x="1065" y="138"/>
                  </a:lnTo>
                  <a:cubicBezTo>
                    <a:pt x="1061" y="144"/>
                    <a:pt x="1056" y="150"/>
                    <a:pt x="1051" y="154"/>
                  </a:cubicBezTo>
                  <a:lnTo>
                    <a:pt x="1046" y="158"/>
                  </a:lnTo>
                  <a:lnTo>
                    <a:pt x="1035" y="171"/>
                  </a:lnTo>
                  <a:lnTo>
                    <a:pt x="1027" y="177"/>
                  </a:lnTo>
                  <a:lnTo>
                    <a:pt x="1020" y="184"/>
                  </a:lnTo>
                  <a:lnTo>
                    <a:pt x="1011" y="190"/>
                  </a:lnTo>
                  <a:lnTo>
                    <a:pt x="1004" y="197"/>
                  </a:lnTo>
                  <a:lnTo>
                    <a:pt x="995" y="203"/>
                  </a:lnTo>
                  <a:lnTo>
                    <a:pt x="985" y="210"/>
                  </a:lnTo>
                  <a:lnTo>
                    <a:pt x="977" y="216"/>
                  </a:lnTo>
                  <a:lnTo>
                    <a:pt x="966" y="222"/>
                  </a:lnTo>
                  <a:lnTo>
                    <a:pt x="953" y="231"/>
                  </a:lnTo>
                  <a:cubicBezTo>
                    <a:pt x="942" y="238"/>
                    <a:pt x="929" y="244"/>
                    <a:pt x="916" y="250"/>
                  </a:cubicBezTo>
                  <a:lnTo>
                    <a:pt x="906" y="255"/>
                  </a:lnTo>
                  <a:cubicBezTo>
                    <a:pt x="894" y="260"/>
                    <a:pt x="882" y="266"/>
                    <a:pt x="869" y="270"/>
                  </a:cubicBezTo>
                  <a:lnTo>
                    <a:pt x="865" y="273"/>
                  </a:lnTo>
                  <a:cubicBezTo>
                    <a:pt x="852" y="277"/>
                    <a:pt x="839" y="281"/>
                    <a:pt x="824" y="286"/>
                  </a:cubicBezTo>
                  <a:cubicBezTo>
                    <a:pt x="816" y="289"/>
                    <a:pt x="807" y="292"/>
                    <a:pt x="797" y="295"/>
                  </a:cubicBezTo>
                  <a:lnTo>
                    <a:pt x="774" y="300"/>
                  </a:lnTo>
                  <a:cubicBezTo>
                    <a:pt x="763" y="302"/>
                    <a:pt x="753" y="305"/>
                    <a:pt x="743" y="306"/>
                  </a:cubicBezTo>
                  <a:lnTo>
                    <a:pt x="721" y="310"/>
                  </a:lnTo>
                  <a:lnTo>
                    <a:pt x="711" y="312"/>
                  </a:lnTo>
                  <a:cubicBezTo>
                    <a:pt x="700" y="315"/>
                    <a:pt x="687" y="316"/>
                    <a:pt x="673" y="318"/>
                  </a:cubicBezTo>
                  <a:lnTo>
                    <a:pt x="662" y="319"/>
                  </a:lnTo>
                  <a:cubicBezTo>
                    <a:pt x="655" y="321"/>
                    <a:pt x="647" y="321"/>
                    <a:pt x="639" y="321"/>
                  </a:cubicBezTo>
                  <a:cubicBezTo>
                    <a:pt x="627" y="322"/>
                    <a:pt x="614" y="324"/>
                    <a:pt x="602" y="324"/>
                  </a:cubicBezTo>
                  <a:lnTo>
                    <a:pt x="521" y="324"/>
                  </a:lnTo>
                  <a:lnTo>
                    <a:pt x="494" y="322"/>
                  </a:lnTo>
                  <a:cubicBezTo>
                    <a:pt x="485" y="322"/>
                    <a:pt x="476" y="321"/>
                    <a:pt x="468" y="321"/>
                  </a:cubicBezTo>
                  <a:lnTo>
                    <a:pt x="440" y="318"/>
                  </a:lnTo>
                  <a:cubicBezTo>
                    <a:pt x="431" y="316"/>
                    <a:pt x="423" y="315"/>
                    <a:pt x="415" y="313"/>
                  </a:cubicBezTo>
                  <a:cubicBezTo>
                    <a:pt x="407" y="312"/>
                    <a:pt x="395" y="310"/>
                    <a:pt x="385" y="309"/>
                  </a:cubicBezTo>
                  <a:cubicBezTo>
                    <a:pt x="376" y="306"/>
                    <a:pt x="370" y="306"/>
                    <a:pt x="362" y="303"/>
                  </a:cubicBezTo>
                  <a:cubicBezTo>
                    <a:pt x="350" y="302"/>
                    <a:pt x="339" y="299"/>
                    <a:pt x="328" y="296"/>
                  </a:cubicBezTo>
                  <a:cubicBezTo>
                    <a:pt x="320" y="293"/>
                    <a:pt x="312" y="292"/>
                    <a:pt x="305" y="289"/>
                  </a:cubicBezTo>
                  <a:lnTo>
                    <a:pt x="294" y="286"/>
                  </a:lnTo>
                  <a:cubicBezTo>
                    <a:pt x="282" y="281"/>
                    <a:pt x="272" y="279"/>
                    <a:pt x="260" y="274"/>
                  </a:cubicBezTo>
                  <a:lnTo>
                    <a:pt x="250" y="270"/>
                  </a:lnTo>
                  <a:cubicBezTo>
                    <a:pt x="240" y="267"/>
                    <a:pt x="231" y="263"/>
                    <a:pt x="221" y="258"/>
                  </a:cubicBezTo>
                  <a:lnTo>
                    <a:pt x="207" y="252"/>
                  </a:lnTo>
                  <a:cubicBezTo>
                    <a:pt x="192" y="245"/>
                    <a:pt x="179" y="238"/>
                    <a:pt x="166" y="231"/>
                  </a:cubicBezTo>
                  <a:cubicBezTo>
                    <a:pt x="56" y="167"/>
                    <a:pt x="1" y="84"/>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4389925" y="1481550"/>
              <a:ext cx="30625" cy="16175"/>
            </a:xfrm>
            <a:custGeom>
              <a:avLst/>
              <a:gdLst/>
              <a:ahLst/>
              <a:cxnLst/>
              <a:rect l="l" t="t" r="r" b="b"/>
              <a:pathLst>
                <a:path w="1225" h="647" extrusionOk="0">
                  <a:moveTo>
                    <a:pt x="612" y="0"/>
                  </a:moveTo>
                  <a:cubicBezTo>
                    <a:pt x="469" y="0"/>
                    <a:pt x="327" y="32"/>
                    <a:pt x="218" y="95"/>
                  </a:cubicBezTo>
                  <a:cubicBezTo>
                    <a:pt x="1" y="221"/>
                    <a:pt x="2" y="426"/>
                    <a:pt x="221" y="552"/>
                  </a:cubicBezTo>
                  <a:cubicBezTo>
                    <a:pt x="330" y="615"/>
                    <a:pt x="472" y="646"/>
                    <a:pt x="615" y="646"/>
                  </a:cubicBezTo>
                  <a:cubicBezTo>
                    <a:pt x="757" y="646"/>
                    <a:pt x="900" y="615"/>
                    <a:pt x="1008" y="552"/>
                  </a:cubicBezTo>
                  <a:cubicBezTo>
                    <a:pt x="1224" y="426"/>
                    <a:pt x="1223" y="221"/>
                    <a:pt x="1005" y="95"/>
                  </a:cubicBezTo>
                  <a:cubicBezTo>
                    <a:pt x="897" y="32"/>
                    <a:pt x="754" y="0"/>
                    <a:pt x="61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4402300" y="1417850"/>
              <a:ext cx="5925" cy="72525"/>
            </a:xfrm>
            <a:custGeom>
              <a:avLst/>
              <a:gdLst/>
              <a:ahLst/>
              <a:cxnLst/>
              <a:rect l="l" t="t" r="r" b="b"/>
              <a:pathLst>
                <a:path w="237" h="2901" extrusionOk="0">
                  <a:moveTo>
                    <a:pt x="0" y="2"/>
                  </a:moveTo>
                  <a:lnTo>
                    <a:pt x="0" y="8"/>
                  </a:lnTo>
                  <a:cubicBezTo>
                    <a:pt x="0" y="8"/>
                    <a:pt x="0" y="9"/>
                    <a:pt x="0" y="9"/>
                  </a:cubicBezTo>
                  <a:lnTo>
                    <a:pt x="0" y="9"/>
                  </a:lnTo>
                  <a:lnTo>
                    <a:pt x="0" y="2"/>
                  </a:lnTo>
                  <a:close/>
                  <a:moveTo>
                    <a:pt x="235" y="1"/>
                  </a:moveTo>
                  <a:cubicBezTo>
                    <a:pt x="235" y="4"/>
                    <a:pt x="235" y="7"/>
                    <a:pt x="235" y="8"/>
                  </a:cubicBezTo>
                  <a:cubicBezTo>
                    <a:pt x="235" y="10"/>
                    <a:pt x="235" y="10"/>
                    <a:pt x="235" y="11"/>
                  </a:cubicBezTo>
                  <a:cubicBezTo>
                    <a:pt x="235" y="13"/>
                    <a:pt x="233" y="14"/>
                    <a:pt x="233" y="15"/>
                  </a:cubicBezTo>
                  <a:lnTo>
                    <a:pt x="232" y="18"/>
                  </a:lnTo>
                  <a:cubicBezTo>
                    <a:pt x="232" y="20"/>
                    <a:pt x="231" y="21"/>
                    <a:pt x="229" y="23"/>
                  </a:cubicBezTo>
                  <a:lnTo>
                    <a:pt x="228" y="26"/>
                  </a:lnTo>
                  <a:cubicBezTo>
                    <a:pt x="228" y="27"/>
                    <a:pt x="226" y="28"/>
                    <a:pt x="225" y="30"/>
                  </a:cubicBezTo>
                  <a:lnTo>
                    <a:pt x="223" y="33"/>
                  </a:lnTo>
                  <a:cubicBezTo>
                    <a:pt x="222" y="34"/>
                    <a:pt x="220" y="36"/>
                    <a:pt x="219" y="37"/>
                  </a:cubicBezTo>
                  <a:lnTo>
                    <a:pt x="216" y="39"/>
                  </a:lnTo>
                  <a:lnTo>
                    <a:pt x="215" y="40"/>
                  </a:lnTo>
                  <a:lnTo>
                    <a:pt x="210" y="44"/>
                  </a:lnTo>
                  <a:lnTo>
                    <a:pt x="207" y="46"/>
                  </a:lnTo>
                  <a:lnTo>
                    <a:pt x="202" y="50"/>
                  </a:lnTo>
                  <a:cubicBezTo>
                    <a:pt x="196" y="53"/>
                    <a:pt x="190" y="56"/>
                    <a:pt x="183" y="59"/>
                  </a:cubicBezTo>
                  <a:cubicBezTo>
                    <a:pt x="175" y="60"/>
                    <a:pt x="170" y="63"/>
                    <a:pt x="162" y="65"/>
                  </a:cubicBezTo>
                  <a:lnTo>
                    <a:pt x="161" y="65"/>
                  </a:lnTo>
                  <a:cubicBezTo>
                    <a:pt x="155" y="66"/>
                    <a:pt x="148" y="68"/>
                    <a:pt x="142" y="68"/>
                  </a:cubicBezTo>
                  <a:lnTo>
                    <a:pt x="139" y="68"/>
                  </a:lnTo>
                  <a:cubicBezTo>
                    <a:pt x="133" y="69"/>
                    <a:pt x="126" y="69"/>
                    <a:pt x="119" y="69"/>
                  </a:cubicBezTo>
                  <a:lnTo>
                    <a:pt x="116" y="69"/>
                  </a:lnTo>
                  <a:cubicBezTo>
                    <a:pt x="109" y="69"/>
                    <a:pt x="103" y="69"/>
                    <a:pt x="96" y="68"/>
                  </a:cubicBezTo>
                  <a:lnTo>
                    <a:pt x="94" y="68"/>
                  </a:lnTo>
                  <a:cubicBezTo>
                    <a:pt x="88" y="68"/>
                    <a:pt x="83" y="66"/>
                    <a:pt x="75" y="65"/>
                  </a:cubicBezTo>
                  <a:lnTo>
                    <a:pt x="73" y="63"/>
                  </a:lnTo>
                  <a:cubicBezTo>
                    <a:pt x="65" y="62"/>
                    <a:pt x="59" y="60"/>
                    <a:pt x="54" y="59"/>
                  </a:cubicBezTo>
                  <a:lnTo>
                    <a:pt x="52" y="59"/>
                  </a:lnTo>
                  <a:cubicBezTo>
                    <a:pt x="45" y="56"/>
                    <a:pt x="39" y="53"/>
                    <a:pt x="33" y="50"/>
                  </a:cubicBezTo>
                  <a:cubicBezTo>
                    <a:pt x="30" y="49"/>
                    <a:pt x="28" y="47"/>
                    <a:pt x="26" y="46"/>
                  </a:cubicBezTo>
                  <a:lnTo>
                    <a:pt x="25" y="46"/>
                  </a:lnTo>
                  <a:cubicBezTo>
                    <a:pt x="23" y="44"/>
                    <a:pt x="20" y="43"/>
                    <a:pt x="19" y="42"/>
                  </a:cubicBezTo>
                  <a:lnTo>
                    <a:pt x="17" y="40"/>
                  </a:lnTo>
                  <a:cubicBezTo>
                    <a:pt x="16" y="39"/>
                    <a:pt x="15" y="36"/>
                    <a:pt x="13" y="34"/>
                  </a:cubicBezTo>
                  <a:cubicBezTo>
                    <a:pt x="12" y="33"/>
                    <a:pt x="10" y="31"/>
                    <a:pt x="9" y="30"/>
                  </a:cubicBezTo>
                  <a:lnTo>
                    <a:pt x="7" y="28"/>
                  </a:lnTo>
                  <a:cubicBezTo>
                    <a:pt x="7" y="27"/>
                    <a:pt x="6" y="26"/>
                    <a:pt x="4" y="24"/>
                  </a:cubicBezTo>
                  <a:lnTo>
                    <a:pt x="4" y="23"/>
                  </a:lnTo>
                  <a:lnTo>
                    <a:pt x="1" y="18"/>
                  </a:lnTo>
                  <a:cubicBezTo>
                    <a:pt x="1" y="18"/>
                    <a:pt x="1" y="17"/>
                    <a:pt x="1" y="15"/>
                  </a:cubicBezTo>
                  <a:lnTo>
                    <a:pt x="1" y="14"/>
                  </a:lnTo>
                  <a:cubicBezTo>
                    <a:pt x="0" y="11"/>
                    <a:pt x="0" y="10"/>
                    <a:pt x="0" y="9"/>
                  </a:cubicBezTo>
                  <a:lnTo>
                    <a:pt x="0" y="9"/>
                  </a:lnTo>
                  <a:lnTo>
                    <a:pt x="1" y="2840"/>
                  </a:lnTo>
                  <a:cubicBezTo>
                    <a:pt x="1" y="2842"/>
                    <a:pt x="1" y="2843"/>
                    <a:pt x="1" y="2844"/>
                  </a:cubicBezTo>
                  <a:cubicBezTo>
                    <a:pt x="1" y="2846"/>
                    <a:pt x="3" y="2847"/>
                    <a:pt x="3" y="2850"/>
                  </a:cubicBezTo>
                  <a:lnTo>
                    <a:pt x="3" y="2852"/>
                  </a:lnTo>
                  <a:cubicBezTo>
                    <a:pt x="3" y="2852"/>
                    <a:pt x="3" y="2853"/>
                    <a:pt x="3" y="2855"/>
                  </a:cubicBezTo>
                  <a:cubicBezTo>
                    <a:pt x="3" y="2855"/>
                    <a:pt x="4" y="2856"/>
                    <a:pt x="4" y="2858"/>
                  </a:cubicBezTo>
                  <a:lnTo>
                    <a:pt x="6" y="2859"/>
                  </a:lnTo>
                  <a:lnTo>
                    <a:pt x="7" y="2862"/>
                  </a:lnTo>
                  <a:lnTo>
                    <a:pt x="7" y="2863"/>
                  </a:lnTo>
                  <a:cubicBezTo>
                    <a:pt x="9" y="2863"/>
                    <a:pt x="9" y="2865"/>
                    <a:pt x="9" y="2865"/>
                  </a:cubicBezTo>
                  <a:cubicBezTo>
                    <a:pt x="9" y="2865"/>
                    <a:pt x="9" y="2866"/>
                    <a:pt x="9" y="2866"/>
                  </a:cubicBezTo>
                  <a:lnTo>
                    <a:pt x="12" y="2869"/>
                  </a:lnTo>
                  <a:cubicBezTo>
                    <a:pt x="13" y="2871"/>
                    <a:pt x="15" y="2872"/>
                    <a:pt x="16" y="2873"/>
                  </a:cubicBezTo>
                  <a:lnTo>
                    <a:pt x="17" y="2873"/>
                  </a:lnTo>
                  <a:lnTo>
                    <a:pt x="19" y="2875"/>
                  </a:lnTo>
                  <a:lnTo>
                    <a:pt x="20" y="2876"/>
                  </a:lnTo>
                  <a:lnTo>
                    <a:pt x="25" y="2879"/>
                  </a:lnTo>
                  <a:cubicBezTo>
                    <a:pt x="28" y="2881"/>
                    <a:pt x="29" y="2882"/>
                    <a:pt x="30" y="2882"/>
                  </a:cubicBezTo>
                  <a:lnTo>
                    <a:pt x="33" y="2884"/>
                  </a:lnTo>
                  <a:lnTo>
                    <a:pt x="38" y="2887"/>
                  </a:lnTo>
                  <a:lnTo>
                    <a:pt x="45" y="2889"/>
                  </a:lnTo>
                  <a:lnTo>
                    <a:pt x="51" y="2892"/>
                  </a:lnTo>
                  <a:lnTo>
                    <a:pt x="54" y="2892"/>
                  </a:lnTo>
                  <a:cubicBezTo>
                    <a:pt x="58" y="2894"/>
                    <a:pt x="62" y="2895"/>
                    <a:pt x="67" y="2897"/>
                  </a:cubicBezTo>
                  <a:lnTo>
                    <a:pt x="74" y="2897"/>
                  </a:lnTo>
                  <a:cubicBezTo>
                    <a:pt x="81" y="2898"/>
                    <a:pt x="87" y="2900"/>
                    <a:pt x="94" y="2900"/>
                  </a:cubicBezTo>
                  <a:lnTo>
                    <a:pt x="117" y="2900"/>
                  </a:lnTo>
                  <a:cubicBezTo>
                    <a:pt x="118" y="2900"/>
                    <a:pt x="119" y="2901"/>
                    <a:pt x="119" y="2901"/>
                  </a:cubicBezTo>
                  <a:cubicBezTo>
                    <a:pt x="120" y="2901"/>
                    <a:pt x="120" y="2900"/>
                    <a:pt x="120" y="2900"/>
                  </a:cubicBezTo>
                  <a:lnTo>
                    <a:pt x="146" y="2900"/>
                  </a:lnTo>
                  <a:lnTo>
                    <a:pt x="155" y="2898"/>
                  </a:lnTo>
                  <a:lnTo>
                    <a:pt x="164" y="2898"/>
                  </a:lnTo>
                  <a:lnTo>
                    <a:pt x="171" y="2895"/>
                  </a:lnTo>
                  <a:lnTo>
                    <a:pt x="178" y="2894"/>
                  </a:lnTo>
                  <a:lnTo>
                    <a:pt x="181" y="2892"/>
                  </a:lnTo>
                  <a:lnTo>
                    <a:pt x="183" y="2892"/>
                  </a:lnTo>
                  <a:lnTo>
                    <a:pt x="184" y="2891"/>
                  </a:lnTo>
                  <a:lnTo>
                    <a:pt x="191" y="2888"/>
                  </a:lnTo>
                  <a:lnTo>
                    <a:pt x="197" y="2885"/>
                  </a:lnTo>
                  <a:lnTo>
                    <a:pt x="200" y="2884"/>
                  </a:lnTo>
                  <a:lnTo>
                    <a:pt x="203" y="2881"/>
                  </a:lnTo>
                  <a:lnTo>
                    <a:pt x="207" y="2879"/>
                  </a:lnTo>
                  <a:lnTo>
                    <a:pt x="209" y="2878"/>
                  </a:lnTo>
                  <a:lnTo>
                    <a:pt x="213" y="2875"/>
                  </a:lnTo>
                  <a:cubicBezTo>
                    <a:pt x="213" y="2873"/>
                    <a:pt x="215" y="2873"/>
                    <a:pt x="215" y="2872"/>
                  </a:cubicBezTo>
                  <a:lnTo>
                    <a:pt x="216" y="2871"/>
                  </a:lnTo>
                  <a:cubicBezTo>
                    <a:pt x="218" y="2869"/>
                    <a:pt x="219" y="2868"/>
                    <a:pt x="220" y="2866"/>
                  </a:cubicBezTo>
                  <a:lnTo>
                    <a:pt x="222" y="2865"/>
                  </a:lnTo>
                  <a:cubicBezTo>
                    <a:pt x="223" y="2863"/>
                    <a:pt x="225" y="2862"/>
                    <a:pt x="225" y="2860"/>
                  </a:cubicBezTo>
                  <a:lnTo>
                    <a:pt x="232" y="2860"/>
                  </a:lnTo>
                  <a:cubicBezTo>
                    <a:pt x="232" y="2859"/>
                    <a:pt x="233" y="2858"/>
                    <a:pt x="233" y="2856"/>
                  </a:cubicBezTo>
                  <a:cubicBezTo>
                    <a:pt x="235" y="2855"/>
                    <a:pt x="235" y="2855"/>
                    <a:pt x="235" y="2853"/>
                  </a:cubicBezTo>
                  <a:cubicBezTo>
                    <a:pt x="235" y="2852"/>
                    <a:pt x="236" y="2850"/>
                    <a:pt x="236" y="2849"/>
                  </a:cubicBezTo>
                  <a:cubicBezTo>
                    <a:pt x="236" y="2847"/>
                    <a:pt x="236" y="2846"/>
                    <a:pt x="236" y="2846"/>
                  </a:cubicBezTo>
                  <a:cubicBezTo>
                    <a:pt x="236" y="2843"/>
                    <a:pt x="236" y="2842"/>
                    <a:pt x="236" y="2839"/>
                  </a:cubicBezTo>
                  <a:lnTo>
                    <a:pt x="23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4389975" y="1338800"/>
              <a:ext cx="30575" cy="111675"/>
            </a:xfrm>
            <a:custGeom>
              <a:avLst/>
              <a:gdLst/>
              <a:ahLst/>
              <a:cxnLst/>
              <a:rect l="l" t="t" r="r" b="b"/>
              <a:pathLst>
                <a:path w="1223" h="4467" extrusionOk="0">
                  <a:moveTo>
                    <a:pt x="610" y="0"/>
                  </a:moveTo>
                  <a:lnTo>
                    <a:pt x="3" y="354"/>
                  </a:lnTo>
                  <a:lnTo>
                    <a:pt x="0" y="4113"/>
                  </a:lnTo>
                  <a:lnTo>
                    <a:pt x="610" y="4467"/>
                  </a:lnTo>
                  <a:lnTo>
                    <a:pt x="1218" y="4113"/>
                  </a:lnTo>
                  <a:lnTo>
                    <a:pt x="1222" y="354"/>
                  </a:lnTo>
                  <a:lnTo>
                    <a:pt x="61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4405150" y="1341875"/>
              <a:ext cx="10100" cy="99750"/>
            </a:xfrm>
            <a:custGeom>
              <a:avLst/>
              <a:gdLst/>
              <a:ahLst/>
              <a:cxnLst/>
              <a:rect l="l" t="t" r="r" b="b"/>
              <a:pathLst>
                <a:path w="404" h="3990" extrusionOk="0">
                  <a:moveTo>
                    <a:pt x="5" y="1"/>
                  </a:moveTo>
                  <a:lnTo>
                    <a:pt x="1" y="3759"/>
                  </a:lnTo>
                  <a:lnTo>
                    <a:pt x="399" y="3990"/>
                  </a:lnTo>
                  <a:lnTo>
                    <a:pt x="404" y="23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4395250" y="1341875"/>
              <a:ext cx="10025" cy="99750"/>
            </a:xfrm>
            <a:custGeom>
              <a:avLst/>
              <a:gdLst/>
              <a:ahLst/>
              <a:cxnLst/>
              <a:rect l="l" t="t" r="r" b="b"/>
              <a:pathLst>
                <a:path w="401" h="3990" extrusionOk="0">
                  <a:moveTo>
                    <a:pt x="401" y="1"/>
                  </a:moveTo>
                  <a:lnTo>
                    <a:pt x="4" y="231"/>
                  </a:lnTo>
                  <a:lnTo>
                    <a:pt x="1" y="3990"/>
                  </a:lnTo>
                  <a:lnTo>
                    <a:pt x="397" y="3759"/>
                  </a:lnTo>
                  <a:lnTo>
                    <a:pt x="40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4389975" y="1347650"/>
              <a:ext cx="15375" cy="102825"/>
            </a:xfrm>
            <a:custGeom>
              <a:avLst/>
              <a:gdLst/>
              <a:ahLst/>
              <a:cxnLst/>
              <a:rect l="l" t="t" r="r" b="b"/>
              <a:pathLst>
                <a:path w="615" h="4113" extrusionOk="0">
                  <a:moveTo>
                    <a:pt x="3" y="0"/>
                  </a:moveTo>
                  <a:lnTo>
                    <a:pt x="0" y="3759"/>
                  </a:lnTo>
                  <a:lnTo>
                    <a:pt x="610" y="4113"/>
                  </a:lnTo>
                  <a:lnTo>
                    <a:pt x="615" y="35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4405225" y="1347650"/>
              <a:ext cx="15325" cy="102825"/>
            </a:xfrm>
            <a:custGeom>
              <a:avLst/>
              <a:gdLst/>
              <a:ahLst/>
              <a:cxnLst/>
              <a:rect l="l" t="t" r="r" b="b"/>
              <a:pathLst>
                <a:path w="613" h="4113" extrusionOk="0">
                  <a:moveTo>
                    <a:pt x="612" y="0"/>
                  </a:moveTo>
                  <a:lnTo>
                    <a:pt x="5" y="353"/>
                  </a:lnTo>
                  <a:lnTo>
                    <a:pt x="0" y="4113"/>
                  </a:lnTo>
                  <a:lnTo>
                    <a:pt x="608" y="3759"/>
                  </a:lnTo>
                  <a:lnTo>
                    <a:pt x="61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4390025" y="1338800"/>
              <a:ext cx="30525" cy="17675"/>
            </a:xfrm>
            <a:custGeom>
              <a:avLst/>
              <a:gdLst/>
              <a:ahLst/>
              <a:cxnLst/>
              <a:rect l="l" t="t" r="r" b="b"/>
              <a:pathLst>
                <a:path w="1221" h="707" extrusionOk="0">
                  <a:moveTo>
                    <a:pt x="610" y="124"/>
                  </a:moveTo>
                  <a:lnTo>
                    <a:pt x="1009" y="354"/>
                  </a:lnTo>
                  <a:lnTo>
                    <a:pt x="613" y="585"/>
                  </a:lnTo>
                  <a:lnTo>
                    <a:pt x="214" y="354"/>
                  </a:lnTo>
                  <a:lnTo>
                    <a:pt x="610" y="124"/>
                  </a:lnTo>
                  <a:close/>
                  <a:moveTo>
                    <a:pt x="608" y="0"/>
                  </a:moveTo>
                  <a:lnTo>
                    <a:pt x="1" y="354"/>
                  </a:lnTo>
                  <a:lnTo>
                    <a:pt x="613" y="707"/>
                  </a:lnTo>
                  <a:lnTo>
                    <a:pt x="1220" y="354"/>
                  </a:lnTo>
                  <a:lnTo>
                    <a:pt x="60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4539875" y="1482125"/>
              <a:ext cx="183775" cy="101475"/>
            </a:xfrm>
            <a:custGeom>
              <a:avLst/>
              <a:gdLst/>
              <a:ahLst/>
              <a:cxnLst/>
              <a:rect l="l" t="t" r="r" b="b"/>
              <a:pathLst>
                <a:path w="7351" h="4059" extrusionOk="0">
                  <a:moveTo>
                    <a:pt x="2156" y="1"/>
                  </a:moveTo>
                  <a:lnTo>
                    <a:pt x="0" y="1264"/>
                  </a:lnTo>
                  <a:lnTo>
                    <a:pt x="4822" y="4058"/>
                  </a:lnTo>
                  <a:lnTo>
                    <a:pt x="5433" y="4058"/>
                  </a:lnTo>
                  <a:lnTo>
                    <a:pt x="7350" y="2945"/>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4657025" y="1536650"/>
              <a:ext cx="5425" cy="38175"/>
            </a:xfrm>
            <a:custGeom>
              <a:avLst/>
              <a:gdLst/>
              <a:ahLst/>
              <a:cxnLst/>
              <a:rect l="l" t="t" r="r" b="b"/>
              <a:pathLst>
                <a:path w="217" h="1527" extrusionOk="0">
                  <a:moveTo>
                    <a:pt x="1" y="1"/>
                  </a:moveTo>
                  <a:lnTo>
                    <a:pt x="86" y="1454"/>
                  </a:lnTo>
                  <a:lnTo>
                    <a:pt x="214" y="1526"/>
                  </a:lnTo>
                  <a:lnTo>
                    <a:pt x="217" y="127"/>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4662350" y="1537350"/>
              <a:ext cx="4350" cy="37475"/>
            </a:xfrm>
            <a:custGeom>
              <a:avLst/>
              <a:gdLst/>
              <a:ahLst/>
              <a:cxnLst/>
              <a:rect l="l" t="t" r="r" b="b"/>
              <a:pathLst>
                <a:path w="174" h="1499" extrusionOk="0">
                  <a:moveTo>
                    <a:pt x="173" y="0"/>
                  </a:moveTo>
                  <a:lnTo>
                    <a:pt x="4" y="99"/>
                  </a:lnTo>
                  <a:lnTo>
                    <a:pt x="1" y="1498"/>
                  </a:lnTo>
                  <a:lnTo>
                    <a:pt x="171" y="1400"/>
                  </a:lnTo>
                  <a:lnTo>
                    <a:pt x="1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4545200" y="1472125"/>
              <a:ext cx="5450" cy="38200"/>
            </a:xfrm>
            <a:custGeom>
              <a:avLst/>
              <a:gdLst/>
              <a:ahLst/>
              <a:cxnLst/>
              <a:rect l="l" t="t" r="r" b="b"/>
              <a:pathLst>
                <a:path w="218" h="1528" extrusionOk="0">
                  <a:moveTo>
                    <a:pt x="0" y="1"/>
                  </a:moveTo>
                  <a:lnTo>
                    <a:pt x="86" y="1454"/>
                  </a:lnTo>
                  <a:lnTo>
                    <a:pt x="213" y="1528"/>
                  </a:lnTo>
                  <a:lnTo>
                    <a:pt x="218" y="127"/>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4550525" y="1472825"/>
              <a:ext cx="4375" cy="37500"/>
            </a:xfrm>
            <a:custGeom>
              <a:avLst/>
              <a:gdLst/>
              <a:ahLst/>
              <a:cxnLst/>
              <a:rect l="l" t="t" r="r" b="b"/>
              <a:pathLst>
                <a:path w="175" h="1500" extrusionOk="0">
                  <a:moveTo>
                    <a:pt x="174" y="0"/>
                  </a:moveTo>
                  <a:lnTo>
                    <a:pt x="5" y="99"/>
                  </a:lnTo>
                  <a:lnTo>
                    <a:pt x="0" y="1500"/>
                  </a:lnTo>
                  <a:lnTo>
                    <a:pt x="170" y="1401"/>
                  </a:lnTo>
                  <a:lnTo>
                    <a:pt x="1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4678225" y="1524325"/>
              <a:ext cx="5475" cy="38175"/>
            </a:xfrm>
            <a:custGeom>
              <a:avLst/>
              <a:gdLst/>
              <a:ahLst/>
              <a:cxnLst/>
              <a:rect l="l" t="t" r="r" b="b"/>
              <a:pathLst>
                <a:path w="219" h="1527" extrusionOk="0">
                  <a:moveTo>
                    <a:pt x="1" y="1"/>
                  </a:moveTo>
                  <a:lnTo>
                    <a:pt x="87" y="1454"/>
                  </a:lnTo>
                  <a:lnTo>
                    <a:pt x="214" y="1526"/>
                  </a:lnTo>
                  <a:lnTo>
                    <a:pt x="219" y="125"/>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4683575" y="1524975"/>
              <a:ext cx="4375" cy="37525"/>
            </a:xfrm>
            <a:custGeom>
              <a:avLst/>
              <a:gdLst/>
              <a:ahLst/>
              <a:cxnLst/>
              <a:rect l="l" t="t" r="r" b="b"/>
              <a:pathLst>
                <a:path w="175" h="1501" extrusionOk="0">
                  <a:moveTo>
                    <a:pt x="174" y="1"/>
                  </a:moveTo>
                  <a:lnTo>
                    <a:pt x="5" y="99"/>
                  </a:lnTo>
                  <a:lnTo>
                    <a:pt x="0" y="1500"/>
                  </a:lnTo>
                  <a:lnTo>
                    <a:pt x="170" y="1402"/>
                  </a:lnTo>
                  <a:lnTo>
                    <a:pt x="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4539875" y="1468825"/>
              <a:ext cx="110400" cy="96125"/>
            </a:xfrm>
            <a:custGeom>
              <a:avLst/>
              <a:gdLst/>
              <a:ahLst/>
              <a:cxnLst/>
              <a:rect l="l" t="t" r="r" b="b"/>
              <a:pathLst>
                <a:path w="4416" h="3845" extrusionOk="0">
                  <a:moveTo>
                    <a:pt x="0" y="1"/>
                  </a:moveTo>
                  <a:lnTo>
                    <a:pt x="0" y="1277"/>
                  </a:lnTo>
                  <a:lnTo>
                    <a:pt x="4416" y="3845"/>
                  </a:lnTo>
                  <a:lnTo>
                    <a:pt x="4413" y="2566"/>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4542900" y="1474850"/>
              <a:ext cx="44525" cy="49550"/>
            </a:xfrm>
            <a:custGeom>
              <a:avLst/>
              <a:gdLst/>
              <a:ahLst/>
              <a:cxnLst/>
              <a:rect l="l" t="t" r="r" b="b"/>
              <a:pathLst>
                <a:path w="1781" h="1982" extrusionOk="0">
                  <a:moveTo>
                    <a:pt x="41" y="71"/>
                  </a:moveTo>
                  <a:lnTo>
                    <a:pt x="1740" y="1052"/>
                  </a:lnTo>
                  <a:lnTo>
                    <a:pt x="1737" y="1910"/>
                  </a:lnTo>
                  <a:lnTo>
                    <a:pt x="41" y="930"/>
                  </a:lnTo>
                  <a:lnTo>
                    <a:pt x="41" y="71"/>
                  </a:lnTo>
                  <a:close/>
                  <a:moveTo>
                    <a:pt x="1" y="0"/>
                  </a:moveTo>
                  <a:lnTo>
                    <a:pt x="1" y="953"/>
                  </a:lnTo>
                  <a:lnTo>
                    <a:pt x="1777" y="1981"/>
                  </a:lnTo>
                  <a:lnTo>
                    <a:pt x="1780" y="1029"/>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4602175" y="1509150"/>
              <a:ext cx="44500" cy="49500"/>
            </a:xfrm>
            <a:custGeom>
              <a:avLst/>
              <a:gdLst/>
              <a:ahLst/>
              <a:cxnLst/>
              <a:rect l="l" t="t" r="r" b="b"/>
              <a:pathLst>
                <a:path w="1780" h="1980" extrusionOk="0">
                  <a:moveTo>
                    <a:pt x="41" y="70"/>
                  </a:moveTo>
                  <a:lnTo>
                    <a:pt x="1739" y="1050"/>
                  </a:lnTo>
                  <a:lnTo>
                    <a:pt x="1736" y="1908"/>
                  </a:lnTo>
                  <a:lnTo>
                    <a:pt x="41" y="930"/>
                  </a:lnTo>
                  <a:lnTo>
                    <a:pt x="41" y="70"/>
                  </a:lnTo>
                  <a:close/>
                  <a:moveTo>
                    <a:pt x="1" y="0"/>
                  </a:moveTo>
                  <a:lnTo>
                    <a:pt x="1" y="953"/>
                  </a:lnTo>
                  <a:lnTo>
                    <a:pt x="1777" y="1980"/>
                  </a:lnTo>
                  <a:lnTo>
                    <a:pt x="1780" y="102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4650175" y="1507300"/>
              <a:ext cx="44500" cy="57650"/>
            </a:xfrm>
            <a:custGeom>
              <a:avLst/>
              <a:gdLst/>
              <a:ahLst/>
              <a:cxnLst/>
              <a:rect l="l" t="t" r="r" b="b"/>
              <a:pathLst>
                <a:path w="1780" h="2306" extrusionOk="0">
                  <a:moveTo>
                    <a:pt x="1780" y="0"/>
                  </a:moveTo>
                  <a:lnTo>
                    <a:pt x="1" y="1027"/>
                  </a:lnTo>
                  <a:lnTo>
                    <a:pt x="4" y="2306"/>
                  </a:lnTo>
                  <a:lnTo>
                    <a:pt x="1780" y="1279"/>
                  </a:lnTo>
                  <a:lnTo>
                    <a:pt x="178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4572825" y="1492150"/>
              <a:ext cx="44500" cy="49500"/>
            </a:xfrm>
            <a:custGeom>
              <a:avLst/>
              <a:gdLst/>
              <a:ahLst/>
              <a:cxnLst/>
              <a:rect l="l" t="t" r="r" b="b"/>
              <a:pathLst>
                <a:path w="1780" h="1980" extrusionOk="0">
                  <a:moveTo>
                    <a:pt x="0" y="0"/>
                  </a:moveTo>
                  <a:lnTo>
                    <a:pt x="0" y="953"/>
                  </a:lnTo>
                  <a:lnTo>
                    <a:pt x="1777" y="1979"/>
                  </a:lnTo>
                  <a:lnTo>
                    <a:pt x="1779" y="102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4572825" y="1502550"/>
              <a:ext cx="44500" cy="28725"/>
            </a:xfrm>
            <a:custGeom>
              <a:avLst/>
              <a:gdLst/>
              <a:ahLst/>
              <a:cxnLst/>
              <a:rect l="l" t="t" r="r" b="b"/>
              <a:pathLst>
                <a:path w="1780" h="1149" extrusionOk="0">
                  <a:moveTo>
                    <a:pt x="0" y="0"/>
                  </a:moveTo>
                  <a:lnTo>
                    <a:pt x="0" y="121"/>
                  </a:lnTo>
                  <a:lnTo>
                    <a:pt x="1779" y="1149"/>
                  </a:lnTo>
                  <a:lnTo>
                    <a:pt x="1779" y="1027"/>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4539875" y="1443175"/>
              <a:ext cx="154800" cy="89800"/>
            </a:xfrm>
            <a:custGeom>
              <a:avLst/>
              <a:gdLst/>
              <a:ahLst/>
              <a:cxnLst/>
              <a:rect l="l" t="t" r="r" b="b"/>
              <a:pathLst>
                <a:path w="6192" h="3592" extrusionOk="0">
                  <a:moveTo>
                    <a:pt x="1779" y="0"/>
                  </a:moveTo>
                  <a:lnTo>
                    <a:pt x="0" y="1027"/>
                  </a:lnTo>
                  <a:lnTo>
                    <a:pt x="4413" y="3592"/>
                  </a:lnTo>
                  <a:lnTo>
                    <a:pt x="6192" y="2565"/>
                  </a:lnTo>
                  <a:lnTo>
                    <a:pt x="17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4572825" y="1510775"/>
              <a:ext cx="44500" cy="30875"/>
            </a:xfrm>
            <a:custGeom>
              <a:avLst/>
              <a:gdLst/>
              <a:ahLst/>
              <a:cxnLst/>
              <a:rect l="l" t="t" r="r" b="b"/>
              <a:pathLst>
                <a:path w="1780" h="1235" extrusionOk="0">
                  <a:moveTo>
                    <a:pt x="361" y="0"/>
                  </a:moveTo>
                  <a:lnTo>
                    <a:pt x="0" y="208"/>
                  </a:lnTo>
                  <a:lnTo>
                    <a:pt x="1777" y="1234"/>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5"/>
            <p:cNvSpPr/>
            <p:nvPr/>
          </p:nvSpPr>
          <p:spPr>
            <a:xfrm>
              <a:off x="4572825" y="1497325"/>
              <a:ext cx="44500" cy="30900"/>
            </a:xfrm>
            <a:custGeom>
              <a:avLst/>
              <a:gdLst/>
              <a:ahLst/>
              <a:cxnLst/>
              <a:rect l="l" t="t" r="r" b="b"/>
              <a:pathLst>
                <a:path w="1780" h="1236" extrusionOk="0">
                  <a:moveTo>
                    <a:pt x="361" y="0"/>
                  </a:moveTo>
                  <a:lnTo>
                    <a:pt x="0" y="209"/>
                  </a:lnTo>
                  <a:lnTo>
                    <a:pt x="1777" y="1236"/>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5"/>
            <p:cNvSpPr/>
            <p:nvPr/>
          </p:nvSpPr>
          <p:spPr>
            <a:xfrm>
              <a:off x="4602225" y="1486275"/>
              <a:ext cx="22125" cy="15050"/>
            </a:xfrm>
            <a:custGeom>
              <a:avLst/>
              <a:gdLst/>
              <a:ahLst/>
              <a:cxnLst/>
              <a:rect l="l" t="t" r="r" b="b"/>
              <a:pathLst>
                <a:path w="885" h="602" extrusionOk="0">
                  <a:moveTo>
                    <a:pt x="129" y="107"/>
                  </a:moveTo>
                  <a:cubicBezTo>
                    <a:pt x="325" y="0"/>
                    <a:pt x="560" y="0"/>
                    <a:pt x="756" y="107"/>
                  </a:cubicBezTo>
                  <a:cubicBezTo>
                    <a:pt x="843" y="161"/>
                    <a:pt x="885" y="231"/>
                    <a:pt x="885" y="300"/>
                  </a:cubicBezTo>
                  <a:cubicBezTo>
                    <a:pt x="885" y="371"/>
                    <a:pt x="843" y="441"/>
                    <a:pt x="756" y="495"/>
                  </a:cubicBezTo>
                  <a:cubicBezTo>
                    <a:pt x="560" y="602"/>
                    <a:pt x="325" y="602"/>
                    <a:pt x="129" y="495"/>
                  </a:cubicBezTo>
                  <a:cubicBezTo>
                    <a:pt x="44" y="441"/>
                    <a:pt x="0" y="371"/>
                    <a:pt x="0" y="300"/>
                  </a:cubicBezTo>
                  <a:cubicBezTo>
                    <a:pt x="0" y="231"/>
                    <a:pt x="44" y="161"/>
                    <a:pt x="129" y="107"/>
                  </a:cubicBezTo>
                  <a:close/>
                </a:path>
              </a:pathLst>
            </a:custGeom>
            <a:solidFill>
              <a:srgbClr val="82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4608450" y="1489100"/>
              <a:ext cx="14425" cy="8350"/>
            </a:xfrm>
            <a:custGeom>
              <a:avLst/>
              <a:gdLst/>
              <a:ahLst/>
              <a:cxnLst/>
              <a:rect l="l" t="t" r="r" b="b"/>
              <a:pathLst>
                <a:path w="577" h="334" extrusionOk="0">
                  <a:moveTo>
                    <a:pt x="288" y="1"/>
                  </a:moveTo>
                  <a:cubicBezTo>
                    <a:pt x="218" y="1"/>
                    <a:pt x="149" y="17"/>
                    <a:pt x="85" y="50"/>
                  </a:cubicBezTo>
                  <a:cubicBezTo>
                    <a:pt x="30" y="82"/>
                    <a:pt x="1" y="125"/>
                    <a:pt x="1" y="167"/>
                  </a:cubicBezTo>
                  <a:cubicBezTo>
                    <a:pt x="1" y="209"/>
                    <a:pt x="28" y="253"/>
                    <a:pt x="85" y="285"/>
                  </a:cubicBezTo>
                  <a:cubicBezTo>
                    <a:pt x="149" y="317"/>
                    <a:pt x="218" y="333"/>
                    <a:pt x="288" y="333"/>
                  </a:cubicBezTo>
                  <a:cubicBezTo>
                    <a:pt x="358" y="333"/>
                    <a:pt x="428" y="317"/>
                    <a:pt x="492" y="285"/>
                  </a:cubicBezTo>
                  <a:cubicBezTo>
                    <a:pt x="549" y="253"/>
                    <a:pt x="576" y="209"/>
                    <a:pt x="576" y="167"/>
                  </a:cubicBezTo>
                  <a:cubicBezTo>
                    <a:pt x="576" y="125"/>
                    <a:pt x="549" y="82"/>
                    <a:pt x="492" y="50"/>
                  </a:cubicBezTo>
                  <a:cubicBezTo>
                    <a:pt x="428" y="17"/>
                    <a:pt x="358" y="1"/>
                    <a:pt x="28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4609350" y="1493075"/>
              <a:ext cx="5250" cy="4300"/>
            </a:xfrm>
            <a:custGeom>
              <a:avLst/>
              <a:gdLst/>
              <a:ahLst/>
              <a:cxnLst/>
              <a:rect l="l" t="t" r="r" b="b"/>
              <a:pathLst>
                <a:path w="210" h="172" extrusionOk="0">
                  <a:moveTo>
                    <a:pt x="24" y="1"/>
                  </a:moveTo>
                  <a:cubicBezTo>
                    <a:pt x="8" y="28"/>
                    <a:pt x="1" y="60"/>
                    <a:pt x="4" y="92"/>
                  </a:cubicBezTo>
                  <a:cubicBezTo>
                    <a:pt x="18" y="105"/>
                    <a:pt x="33" y="117"/>
                    <a:pt x="49" y="126"/>
                  </a:cubicBezTo>
                  <a:cubicBezTo>
                    <a:pt x="95" y="150"/>
                    <a:pt x="146" y="166"/>
                    <a:pt x="198" y="172"/>
                  </a:cubicBezTo>
                  <a:cubicBezTo>
                    <a:pt x="195" y="147"/>
                    <a:pt x="200" y="123"/>
                    <a:pt x="210" y="99"/>
                  </a:cubicBezTo>
                  <a:lnTo>
                    <a:pt x="210" y="30"/>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4600375" y="1476950"/>
              <a:ext cx="30575" cy="19000"/>
            </a:xfrm>
            <a:custGeom>
              <a:avLst/>
              <a:gdLst/>
              <a:ahLst/>
              <a:cxnLst/>
              <a:rect l="l" t="t" r="r" b="b"/>
              <a:pathLst>
                <a:path w="1223" h="760" extrusionOk="0">
                  <a:moveTo>
                    <a:pt x="139" y="1"/>
                  </a:moveTo>
                  <a:cubicBezTo>
                    <a:pt x="139" y="1"/>
                    <a:pt x="0" y="553"/>
                    <a:pt x="415" y="721"/>
                  </a:cubicBezTo>
                  <a:cubicBezTo>
                    <a:pt x="478" y="747"/>
                    <a:pt x="545" y="759"/>
                    <a:pt x="611" y="759"/>
                  </a:cubicBezTo>
                  <a:cubicBezTo>
                    <a:pt x="678" y="759"/>
                    <a:pt x="745" y="747"/>
                    <a:pt x="808" y="721"/>
                  </a:cubicBezTo>
                  <a:cubicBezTo>
                    <a:pt x="1223" y="553"/>
                    <a:pt x="1083" y="1"/>
                    <a:pt x="108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4603225" y="1476950"/>
              <a:ext cx="10900" cy="18875"/>
            </a:xfrm>
            <a:custGeom>
              <a:avLst/>
              <a:gdLst/>
              <a:ahLst/>
              <a:cxnLst/>
              <a:rect l="l" t="t" r="r" b="b"/>
              <a:pathLst>
                <a:path w="436" h="755" extrusionOk="0">
                  <a:moveTo>
                    <a:pt x="67" y="1"/>
                  </a:moveTo>
                  <a:cubicBezTo>
                    <a:pt x="1" y="356"/>
                    <a:pt x="127" y="573"/>
                    <a:pt x="212" y="673"/>
                  </a:cubicBezTo>
                  <a:cubicBezTo>
                    <a:pt x="240" y="692"/>
                    <a:pt x="271" y="708"/>
                    <a:pt x="301" y="721"/>
                  </a:cubicBezTo>
                  <a:cubicBezTo>
                    <a:pt x="344" y="739"/>
                    <a:pt x="389" y="750"/>
                    <a:pt x="436" y="755"/>
                  </a:cubicBezTo>
                  <a:cubicBezTo>
                    <a:pt x="241" y="589"/>
                    <a:pt x="324" y="157"/>
                    <a:pt x="324" y="157"/>
                  </a:cubicBezTo>
                  <a:lnTo>
                    <a:pt x="402" y="30"/>
                  </a:lnTo>
                  <a:cubicBezTo>
                    <a:pt x="402" y="30"/>
                    <a:pt x="400" y="19"/>
                    <a:pt x="39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4603275" y="1478075"/>
              <a:ext cx="24750" cy="15675"/>
            </a:xfrm>
            <a:custGeom>
              <a:avLst/>
              <a:gdLst/>
              <a:ahLst/>
              <a:cxnLst/>
              <a:rect l="l" t="t" r="r" b="b"/>
              <a:pathLst>
                <a:path w="990" h="627" extrusionOk="0">
                  <a:moveTo>
                    <a:pt x="978" y="0"/>
                  </a:moveTo>
                  <a:cubicBezTo>
                    <a:pt x="953" y="53"/>
                    <a:pt x="918" y="99"/>
                    <a:pt x="873" y="135"/>
                  </a:cubicBezTo>
                  <a:cubicBezTo>
                    <a:pt x="772" y="216"/>
                    <a:pt x="647" y="253"/>
                    <a:pt x="521" y="253"/>
                  </a:cubicBezTo>
                  <a:cubicBezTo>
                    <a:pt x="368" y="253"/>
                    <a:pt x="213" y="198"/>
                    <a:pt x="99" y="98"/>
                  </a:cubicBezTo>
                  <a:cubicBezTo>
                    <a:pt x="68" y="70"/>
                    <a:pt x="39" y="40"/>
                    <a:pt x="13" y="8"/>
                  </a:cubicBezTo>
                  <a:cubicBezTo>
                    <a:pt x="12" y="19"/>
                    <a:pt x="9" y="35"/>
                    <a:pt x="7" y="51"/>
                  </a:cubicBezTo>
                  <a:cubicBezTo>
                    <a:pt x="39" y="86"/>
                    <a:pt x="74" y="118"/>
                    <a:pt x="112" y="145"/>
                  </a:cubicBezTo>
                  <a:cubicBezTo>
                    <a:pt x="226" y="230"/>
                    <a:pt x="364" y="275"/>
                    <a:pt x="506" y="275"/>
                  </a:cubicBezTo>
                  <a:cubicBezTo>
                    <a:pt x="512" y="275"/>
                    <a:pt x="519" y="275"/>
                    <a:pt x="525" y="275"/>
                  </a:cubicBezTo>
                  <a:cubicBezTo>
                    <a:pt x="670" y="269"/>
                    <a:pt x="828" y="215"/>
                    <a:pt x="927" y="106"/>
                  </a:cubicBezTo>
                  <a:lnTo>
                    <a:pt x="927" y="106"/>
                  </a:lnTo>
                  <a:cubicBezTo>
                    <a:pt x="828" y="246"/>
                    <a:pt x="651" y="317"/>
                    <a:pt x="481" y="317"/>
                  </a:cubicBezTo>
                  <a:cubicBezTo>
                    <a:pt x="479" y="317"/>
                    <a:pt x="478" y="317"/>
                    <a:pt x="476" y="317"/>
                  </a:cubicBezTo>
                  <a:cubicBezTo>
                    <a:pt x="360" y="314"/>
                    <a:pt x="247" y="286"/>
                    <a:pt x="142" y="235"/>
                  </a:cubicBezTo>
                  <a:cubicBezTo>
                    <a:pt x="94" y="214"/>
                    <a:pt x="47" y="186"/>
                    <a:pt x="15" y="144"/>
                  </a:cubicBezTo>
                  <a:cubicBezTo>
                    <a:pt x="10" y="137"/>
                    <a:pt x="5" y="130"/>
                    <a:pt x="2" y="122"/>
                  </a:cubicBezTo>
                  <a:cubicBezTo>
                    <a:pt x="0" y="144"/>
                    <a:pt x="0" y="169"/>
                    <a:pt x="2" y="193"/>
                  </a:cubicBezTo>
                  <a:cubicBezTo>
                    <a:pt x="31" y="221"/>
                    <a:pt x="63" y="244"/>
                    <a:pt x="100" y="261"/>
                  </a:cubicBezTo>
                  <a:cubicBezTo>
                    <a:pt x="215" y="319"/>
                    <a:pt x="346" y="353"/>
                    <a:pt x="475" y="353"/>
                  </a:cubicBezTo>
                  <a:cubicBezTo>
                    <a:pt x="592" y="353"/>
                    <a:pt x="708" y="325"/>
                    <a:pt x="809" y="260"/>
                  </a:cubicBezTo>
                  <a:cubicBezTo>
                    <a:pt x="885" y="211"/>
                    <a:pt x="946" y="144"/>
                    <a:pt x="985" y="63"/>
                  </a:cubicBezTo>
                  <a:cubicBezTo>
                    <a:pt x="983" y="40"/>
                    <a:pt x="980" y="18"/>
                    <a:pt x="978" y="0"/>
                  </a:cubicBezTo>
                  <a:close/>
                  <a:moveTo>
                    <a:pt x="988" y="102"/>
                  </a:moveTo>
                  <a:cubicBezTo>
                    <a:pt x="954" y="164"/>
                    <a:pt x="914" y="222"/>
                    <a:pt x="866" y="276"/>
                  </a:cubicBezTo>
                  <a:cubicBezTo>
                    <a:pt x="785" y="369"/>
                    <a:pt x="679" y="457"/>
                    <a:pt x="563" y="502"/>
                  </a:cubicBezTo>
                  <a:cubicBezTo>
                    <a:pt x="530" y="516"/>
                    <a:pt x="495" y="523"/>
                    <a:pt x="460" y="523"/>
                  </a:cubicBezTo>
                  <a:cubicBezTo>
                    <a:pt x="421" y="523"/>
                    <a:pt x="381" y="514"/>
                    <a:pt x="345" y="496"/>
                  </a:cubicBezTo>
                  <a:cubicBezTo>
                    <a:pt x="282" y="463"/>
                    <a:pt x="224" y="421"/>
                    <a:pt x="170" y="373"/>
                  </a:cubicBezTo>
                  <a:cubicBezTo>
                    <a:pt x="119" y="330"/>
                    <a:pt x="73" y="280"/>
                    <a:pt x="19" y="240"/>
                  </a:cubicBezTo>
                  <a:cubicBezTo>
                    <a:pt x="13" y="235"/>
                    <a:pt x="9" y="232"/>
                    <a:pt x="3" y="228"/>
                  </a:cubicBezTo>
                  <a:lnTo>
                    <a:pt x="3" y="228"/>
                  </a:lnTo>
                  <a:cubicBezTo>
                    <a:pt x="5" y="248"/>
                    <a:pt x="7" y="270"/>
                    <a:pt x="10" y="290"/>
                  </a:cubicBezTo>
                  <a:cubicBezTo>
                    <a:pt x="76" y="338"/>
                    <a:pt x="129" y="412"/>
                    <a:pt x="180" y="464"/>
                  </a:cubicBezTo>
                  <a:cubicBezTo>
                    <a:pt x="253" y="537"/>
                    <a:pt x="334" y="599"/>
                    <a:pt x="435" y="618"/>
                  </a:cubicBezTo>
                  <a:cubicBezTo>
                    <a:pt x="464" y="623"/>
                    <a:pt x="493" y="626"/>
                    <a:pt x="522" y="626"/>
                  </a:cubicBezTo>
                  <a:cubicBezTo>
                    <a:pt x="590" y="626"/>
                    <a:pt x="656" y="612"/>
                    <a:pt x="718" y="585"/>
                  </a:cubicBezTo>
                  <a:cubicBezTo>
                    <a:pt x="820" y="538"/>
                    <a:pt x="905" y="462"/>
                    <a:pt x="965" y="366"/>
                  </a:cubicBezTo>
                  <a:cubicBezTo>
                    <a:pt x="969" y="347"/>
                    <a:pt x="973" y="330"/>
                    <a:pt x="978" y="311"/>
                  </a:cubicBezTo>
                  <a:lnTo>
                    <a:pt x="978" y="311"/>
                  </a:lnTo>
                  <a:cubicBezTo>
                    <a:pt x="953" y="353"/>
                    <a:pt x="925" y="391"/>
                    <a:pt x="895" y="425"/>
                  </a:cubicBezTo>
                  <a:cubicBezTo>
                    <a:pt x="802" y="528"/>
                    <a:pt x="664" y="597"/>
                    <a:pt x="527" y="597"/>
                  </a:cubicBezTo>
                  <a:cubicBezTo>
                    <a:pt x="462" y="597"/>
                    <a:pt x="396" y="581"/>
                    <a:pt x="335" y="546"/>
                  </a:cubicBezTo>
                  <a:cubicBezTo>
                    <a:pt x="274" y="507"/>
                    <a:pt x="221" y="459"/>
                    <a:pt x="174" y="404"/>
                  </a:cubicBezTo>
                  <a:lnTo>
                    <a:pt x="174" y="404"/>
                  </a:lnTo>
                  <a:cubicBezTo>
                    <a:pt x="183" y="412"/>
                    <a:pt x="192" y="420"/>
                    <a:pt x="202" y="427"/>
                  </a:cubicBezTo>
                  <a:cubicBezTo>
                    <a:pt x="276" y="484"/>
                    <a:pt x="361" y="541"/>
                    <a:pt x="456" y="541"/>
                  </a:cubicBezTo>
                  <a:cubicBezTo>
                    <a:pt x="464" y="541"/>
                    <a:pt x="473" y="541"/>
                    <a:pt x="482" y="540"/>
                  </a:cubicBezTo>
                  <a:cubicBezTo>
                    <a:pt x="576" y="530"/>
                    <a:pt x="663" y="473"/>
                    <a:pt x="735" y="417"/>
                  </a:cubicBezTo>
                  <a:cubicBezTo>
                    <a:pt x="838" y="335"/>
                    <a:pt x="925" y="235"/>
                    <a:pt x="989" y="121"/>
                  </a:cubicBezTo>
                  <a:cubicBezTo>
                    <a:pt x="989" y="114"/>
                    <a:pt x="989" y="108"/>
                    <a:pt x="988" y="10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4604425" y="1479350"/>
              <a:ext cx="7600" cy="13500"/>
            </a:xfrm>
            <a:custGeom>
              <a:avLst/>
              <a:gdLst/>
              <a:ahLst/>
              <a:cxnLst/>
              <a:rect l="l" t="t" r="r" b="b"/>
              <a:pathLst>
                <a:path w="304" h="540" extrusionOk="0">
                  <a:moveTo>
                    <a:pt x="6" y="0"/>
                  </a:moveTo>
                  <a:cubicBezTo>
                    <a:pt x="5" y="15"/>
                    <a:pt x="4" y="28"/>
                    <a:pt x="2" y="41"/>
                  </a:cubicBezTo>
                  <a:cubicBezTo>
                    <a:pt x="22" y="60"/>
                    <a:pt x="44" y="77"/>
                    <a:pt x="66" y="94"/>
                  </a:cubicBezTo>
                  <a:cubicBezTo>
                    <a:pt x="125" y="138"/>
                    <a:pt x="191" y="171"/>
                    <a:pt x="260" y="193"/>
                  </a:cubicBezTo>
                  <a:cubicBezTo>
                    <a:pt x="260" y="184"/>
                    <a:pt x="262" y="176"/>
                    <a:pt x="263" y="166"/>
                  </a:cubicBezTo>
                  <a:cubicBezTo>
                    <a:pt x="186" y="141"/>
                    <a:pt x="115" y="100"/>
                    <a:pt x="53" y="47"/>
                  </a:cubicBezTo>
                  <a:cubicBezTo>
                    <a:pt x="37" y="32"/>
                    <a:pt x="21" y="16"/>
                    <a:pt x="6" y="0"/>
                  </a:cubicBezTo>
                  <a:close/>
                  <a:moveTo>
                    <a:pt x="1" y="125"/>
                  </a:moveTo>
                  <a:cubicBezTo>
                    <a:pt x="1" y="145"/>
                    <a:pt x="4" y="163"/>
                    <a:pt x="5" y="181"/>
                  </a:cubicBezTo>
                  <a:cubicBezTo>
                    <a:pt x="21" y="192"/>
                    <a:pt x="37" y="202"/>
                    <a:pt x="54" y="209"/>
                  </a:cubicBezTo>
                  <a:cubicBezTo>
                    <a:pt x="120" y="242"/>
                    <a:pt x="188" y="266"/>
                    <a:pt x="259" y="282"/>
                  </a:cubicBezTo>
                  <a:lnTo>
                    <a:pt x="259" y="242"/>
                  </a:lnTo>
                  <a:cubicBezTo>
                    <a:pt x="202" y="228"/>
                    <a:pt x="147" y="209"/>
                    <a:pt x="95" y="184"/>
                  </a:cubicBezTo>
                  <a:cubicBezTo>
                    <a:pt x="62" y="168"/>
                    <a:pt x="30" y="150"/>
                    <a:pt x="1" y="125"/>
                  </a:cubicBezTo>
                  <a:close/>
                  <a:moveTo>
                    <a:pt x="9" y="218"/>
                  </a:moveTo>
                  <a:lnTo>
                    <a:pt x="9" y="218"/>
                  </a:lnTo>
                  <a:cubicBezTo>
                    <a:pt x="12" y="244"/>
                    <a:pt x="17" y="267"/>
                    <a:pt x="22" y="290"/>
                  </a:cubicBezTo>
                  <a:cubicBezTo>
                    <a:pt x="63" y="331"/>
                    <a:pt x="99" y="377"/>
                    <a:pt x="134" y="413"/>
                  </a:cubicBezTo>
                  <a:cubicBezTo>
                    <a:pt x="183" y="466"/>
                    <a:pt x="240" y="508"/>
                    <a:pt x="304" y="540"/>
                  </a:cubicBezTo>
                  <a:cubicBezTo>
                    <a:pt x="298" y="525"/>
                    <a:pt x="292" y="511"/>
                    <a:pt x="288" y="495"/>
                  </a:cubicBezTo>
                  <a:cubicBezTo>
                    <a:pt x="228" y="457"/>
                    <a:pt x="173" y="409"/>
                    <a:pt x="128" y="354"/>
                  </a:cubicBezTo>
                  <a:lnTo>
                    <a:pt x="128" y="354"/>
                  </a:lnTo>
                  <a:cubicBezTo>
                    <a:pt x="137" y="363"/>
                    <a:pt x="146" y="370"/>
                    <a:pt x="156" y="377"/>
                  </a:cubicBezTo>
                  <a:cubicBezTo>
                    <a:pt x="195" y="408"/>
                    <a:pt x="234" y="435"/>
                    <a:pt x="278" y="457"/>
                  </a:cubicBezTo>
                  <a:cubicBezTo>
                    <a:pt x="276" y="448"/>
                    <a:pt x="273" y="440"/>
                    <a:pt x="272" y="431"/>
                  </a:cubicBezTo>
                  <a:cubicBezTo>
                    <a:pt x="220" y="400"/>
                    <a:pt x="170" y="364"/>
                    <a:pt x="124" y="322"/>
                  </a:cubicBezTo>
                  <a:cubicBezTo>
                    <a:pt x="85" y="289"/>
                    <a:pt x="48" y="253"/>
                    <a:pt x="9" y="21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4603850" y="1470125"/>
              <a:ext cx="23625" cy="13675"/>
            </a:xfrm>
            <a:custGeom>
              <a:avLst/>
              <a:gdLst/>
              <a:ahLst/>
              <a:cxnLst/>
              <a:rect l="l" t="t" r="r" b="b"/>
              <a:pathLst>
                <a:path w="945" h="547" extrusionOk="0">
                  <a:moveTo>
                    <a:pt x="473" y="1"/>
                  </a:moveTo>
                  <a:cubicBezTo>
                    <a:pt x="351" y="1"/>
                    <a:pt x="231" y="28"/>
                    <a:pt x="138" y="81"/>
                  </a:cubicBezTo>
                  <a:cubicBezTo>
                    <a:pt x="47" y="134"/>
                    <a:pt x="0" y="204"/>
                    <a:pt x="0" y="274"/>
                  </a:cubicBezTo>
                  <a:cubicBezTo>
                    <a:pt x="0" y="345"/>
                    <a:pt x="47" y="414"/>
                    <a:pt x="138" y="466"/>
                  </a:cubicBezTo>
                  <a:cubicBezTo>
                    <a:pt x="231" y="520"/>
                    <a:pt x="351" y="546"/>
                    <a:pt x="473" y="546"/>
                  </a:cubicBezTo>
                  <a:cubicBezTo>
                    <a:pt x="594" y="546"/>
                    <a:pt x="714" y="520"/>
                    <a:pt x="807" y="466"/>
                  </a:cubicBezTo>
                  <a:cubicBezTo>
                    <a:pt x="899" y="414"/>
                    <a:pt x="944" y="345"/>
                    <a:pt x="944" y="274"/>
                  </a:cubicBezTo>
                  <a:cubicBezTo>
                    <a:pt x="944" y="204"/>
                    <a:pt x="899" y="134"/>
                    <a:pt x="807" y="81"/>
                  </a:cubicBezTo>
                  <a:cubicBezTo>
                    <a:pt x="714" y="28"/>
                    <a:pt x="594" y="1"/>
                    <a:pt x="47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4605400" y="1471050"/>
              <a:ext cx="20550" cy="11875"/>
            </a:xfrm>
            <a:custGeom>
              <a:avLst/>
              <a:gdLst/>
              <a:ahLst/>
              <a:cxnLst/>
              <a:rect l="l" t="t" r="r" b="b"/>
              <a:pathLst>
                <a:path w="822" h="475" extrusionOk="0">
                  <a:moveTo>
                    <a:pt x="411" y="0"/>
                  </a:moveTo>
                  <a:cubicBezTo>
                    <a:pt x="312" y="0"/>
                    <a:pt x="213" y="23"/>
                    <a:pt x="121" y="70"/>
                  </a:cubicBezTo>
                  <a:cubicBezTo>
                    <a:pt x="41" y="116"/>
                    <a:pt x="1" y="177"/>
                    <a:pt x="1" y="237"/>
                  </a:cubicBezTo>
                  <a:cubicBezTo>
                    <a:pt x="1" y="297"/>
                    <a:pt x="41" y="358"/>
                    <a:pt x="121" y="405"/>
                  </a:cubicBezTo>
                  <a:cubicBezTo>
                    <a:pt x="213" y="451"/>
                    <a:pt x="312" y="474"/>
                    <a:pt x="411" y="474"/>
                  </a:cubicBezTo>
                  <a:cubicBezTo>
                    <a:pt x="510" y="474"/>
                    <a:pt x="610" y="451"/>
                    <a:pt x="701" y="405"/>
                  </a:cubicBezTo>
                  <a:cubicBezTo>
                    <a:pt x="781" y="358"/>
                    <a:pt x="822" y="297"/>
                    <a:pt x="822" y="237"/>
                  </a:cubicBezTo>
                  <a:cubicBezTo>
                    <a:pt x="822" y="177"/>
                    <a:pt x="781" y="116"/>
                    <a:pt x="701" y="70"/>
                  </a:cubicBezTo>
                  <a:cubicBezTo>
                    <a:pt x="610" y="23"/>
                    <a:pt x="510" y="0"/>
                    <a:pt x="41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4604825" y="1473800"/>
              <a:ext cx="20800" cy="9125"/>
            </a:xfrm>
            <a:custGeom>
              <a:avLst/>
              <a:gdLst/>
              <a:ahLst/>
              <a:cxnLst/>
              <a:rect l="l" t="t" r="r" b="b"/>
              <a:pathLst>
                <a:path w="832" h="365" extrusionOk="0">
                  <a:moveTo>
                    <a:pt x="434" y="1"/>
                  </a:moveTo>
                  <a:cubicBezTo>
                    <a:pt x="335" y="1"/>
                    <a:pt x="236" y="24"/>
                    <a:pt x="144" y="71"/>
                  </a:cubicBezTo>
                  <a:cubicBezTo>
                    <a:pt x="1" y="76"/>
                    <a:pt x="1" y="289"/>
                    <a:pt x="144" y="295"/>
                  </a:cubicBezTo>
                  <a:cubicBezTo>
                    <a:pt x="236" y="341"/>
                    <a:pt x="335" y="364"/>
                    <a:pt x="434" y="364"/>
                  </a:cubicBezTo>
                  <a:cubicBezTo>
                    <a:pt x="533" y="364"/>
                    <a:pt x="633" y="341"/>
                    <a:pt x="724" y="295"/>
                  </a:cubicBezTo>
                  <a:cubicBezTo>
                    <a:pt x="784" y="292"/>
                    <a:pt x="831" y="243"/>
                    <a:pt x="831" y="183"/>
                  </a:cubicBezTo>
                  <a:cubicBezTo>
                    <a:pt x="831" y="122"/>
                    <a:pt x="784" y="73"/>
                    <a:pt x="724" y="71"/>
                  </a:cubicBezTo>
                  <a:cubicBezTo>
                    <a:pt x="633" y="24"/>
                    <a:pt x="533" y="1"/>
                    <a:pt x="4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4599600" y="1459775"/>
              <a:ext cx="33775" cy="28775"/>
            </a:xfrm>
            <a:custGeom>
              <a:avLst/>
              <a:gdLst/>
              <a:ahLst/>
              <a:cxnLst/>
              <a:rect l="l" t="t" r="r" b="b"/>
              <a:pathLst>
                <a:path w="1351" h="1151" extrusionOk="0">
                  <a:moveTo>
                    <a:pt x="902" y="1"/>
                  </a:moveTo>
                  <a:cubicBezTo>
                    <a:pt x="893" y="1"/>
                    <a:pt x="883" y="2"/>
                    <a:pt x="872" y="6"/>
                  </a:cubicBezTo>
                  <a:cubicBezTo>
                    <a:pt x="774" y="39"/>
                    <a:pt x="727" y="155"/>
                    <a:pt x="695" y="229"/>
                  </a:cubicBezTo>
                  <a:cubicBezTo>
                    <a:pt x="665" y="299"/>
                    <a:pt x="643" y="373"/>
                    <a:pt x="630" y="447"/>
                  </a:cubicBezTo>
                  <a:cubicBezTo>
                    <a:pt x="615" y="412"/>
                    <a:pt x="593" y="369"/>
                    <a:pt x="545" y="369"/>
                  </a:cubicBezTo>
                  <a:cubicBezTo>
                    <a:pt x="539" y="369"/>
                    <a:pt x="533" y="370"/>
                    <a:pt x="526" y="371"/>
                  </a:cubicBezTo>
                  <a:cubicBezTo>
                    <a:pt x="510" y="374"/>
                    <a:pt x="495" y="383"/>
                    <a:pt x="482" y="395"/>
                  </a:cubicBezTo>
                  <a:cubicBezTo>
                    <a:pt x="469" y="353"/>
                    <a:pt x="446" y="316"/>
                    <a:pt x="417" y="286"/>
                  </a:cubicBezTo>
                  <a:cubicBezTo>
                    <a:pt x="385" y="251"/>
                    <a:pt x="318" y="200"/>
                    <a:pt x="256" y="200"/>
                  </a:cubicBezTo>
                  <a:cubicBezTo>
                    <a:pt x="245" y="200"/>
                    <a:pt x="234" y="201"/>
                    <a:pt x="224" y="205"/>
                  </a:cubicBezTo>
                  <a:cubicBezTo>
                    <a:pt x="131" y="235"/>
                    <a:pt x="210" y="341"/>
                    <a:pt x="299" y="428"/>
                  </a:cubicBezTo>
                  <a:cubicBezTo>
                    <a:pt x="298" y="428"/>
                    <a:pt x="296" y="428"/>
                    <a:pt x="294" y="428"/>
                  </a:cubicBezTo>
                  <a:cubicBezTo>
                    <a:pt x="274" y="428"/>
                    <a:pt x="255" y="435"/>
                    <a:pt x="240" y="450"/>
                  </a:cubicBezTo>
                  <a:cubicBezTo>
                    <a:pt x="239" y="451"/>
                    <a:pt x="239" y="453"/>
                    <a:pt x="237" y="454"/>
                  </a:cubicBezTo>
                  <a:cubicBezTo>
                    <a:pt x="217" y="450"/>
                    <a:pt x="196" y="448"/>
                    <a:pt x="175" y="448"/>
                  </a:cubicBezTo>
                  <a:cubicBezTo>
                    <a:pt x="150" y="448"/>
                    <a:pt x="125" y="451"/>
                    <a:pt x="101" y="456"/>
                  </a:cubicBezTo>
                  <a:cubicBezTo>
                    <a:pt x="63" y="461"/>
                    <a:pt x="1" y="476"/>
                    <a:pt x="5" y="516"/>
                  </a:cubicBezTo>
                  <a:cubicBezTo>
                    <a:pt x="8" y="556"/>
                    <a:pt x="65" y="576"/>
                    <a:pt x="102" y="589"/>
                  </a:cubicBezTo>
                  <a:cubicBezTo>
                    <a:pt x="147" y="603"/>
                    <a:pt x="195" y="612"/>
                    <a:pt x="241" y="612"/>
                  </a:cubicBezTo>
                  <a:cubicBezTo>
                    <a:pt x="240" y="615"/>
                    <a:pt x="239" y="618"/>
                    <a:pt x="236" y="622"/>
                  </a:cubicBezTo>
                  <a:cubicBezTo>
                    <a:pt x="230" y="628"/>
                    <a:pt x="226" y="634"/>
                    <a:pt x="223" y="643"/>
                  </a:cubicBezTo>
                  <a:cubicBezTo>
                    <a:pt x="221" y="657"/>
                    <a:pt x="233" y="669"/>
                    <a:pt x="249" y="674"/>
                  </a:cubicBezTo>
                  <a:cubicBezTo>
                    <a:pt x="260" y="677"/>
                    <a:pt x="272" y="678"/>
                    <a:pt x="283" y="678"/>
                  </a:cubicBezTo>
                  <a:cubicBezTo>
                    <a:pt x="294" y="678"/>
                    <a:pt x="305" y="677"/>
                    <a:pt x="317" y="674"/>
                  </a:cubicBezTo>
                  <a:cubicBezTo>
                    <a:pt x="334" y="670"/>
                    <a:pt x="353" y="669"/>
                    <a:pt x="372" y="667"/>
                  </a:cubicBezTo>
                  <a:cubicBezTo>
                    <a:pt x="381" y="667"/>
                    <a:pt x="388" y="670"/>
                    <a:pt x="394" y="677"/>
                  </a:cubicBezTo>
                  <a:cubicBezTo>
                    <a:pt x="340" y="708"/>
                    <a:pt x="295" y="750"/>
                    <a:pt x="262" y="801"/>
                  </a:cubicBezTo>
                  <a:cubicBezTo>
                    <a:pt x="230" y="850"/>
                    <a:pt x="198" y="921"/>
                    <a:pt x="247" y="969"/>
                  </a:cubicBezTo>
                  <a:cubicBezTo>
                    <a:pt x="266" y="988"/>
                    <a:pt x="289" y="995"/>
                    <a:pt x="312" y="995"/>
                  </a:cubicBezTo>
                  <a:cubicBezTo>
                    <a:pt x="353" y="995"/>
                    <a:pt x="396" y="973"/>
                    <a:pt x="429" y="951"/>
                  </a:cubicBezTo>
                  <a:cubicBezTo>
                    <a:pt x="471" y="922"/>
                    <a:pt x="508" y="886"/>
                    <a:pt x="540" y="846"/>
                  </a:cubicBezTo>
                  <a:cubicBezTo>
                    <a:pt x="553" y="852"/>
                    <a:pt x="568" y="855"/>
                    <a:pt x="582" y="855"/>
                  </a:cubicBezTo>
                  <a:cubicBezTo>
                    <a:pt x="588" y="855"/>
                    <a:pt x="595" y="854"/>
                    <a:pt x="601" y="853"/>
                  </a:cubicBezTo>
                  <a:lnTo>
                    <a:pt x="601" y="853"/>
                  </a:lnTo>
                  <a:cubicBezTo>
                    <a:pt x="566" y="921"/>
                    <a:pt x="546" y="995"/>
                    <a:pt x="575" y="1066"/>
                  </a:cubicBezTo>
                  <a:cubicBezTo>
                    <a:pt x="594" y="1114"/>
                    <a:pt x="638" y="1151"/>
                    <a:pt x="689" y="1151"/>
                  </a:cubicBezTo>
                  <a:cubicBezTo>
                    <a:pt x="711" y="1151"/>
                    <a:pt x="734" y="1144"/>
                    <a:pt x="756" y="1128"/>
                  </a:cubicBezTo>
                  <a:cubicBezTo>
                    <a:pt x="865" y="1056"/>
                    <a:pt x="897" y="922"/>
                    <a:pt x="868" y="806"/>
                  </a:cubicBezTo>
                  <a:lnTo>
                    <a:pt x="868" y="806"/>
                  </a:lnTo>
                  <a:cubicBezTo>
                    <a:pt x="882" y="809"/>
                    <a:pt x="897" y="811"/>
                    <a:pt x="912" y="811"/>
                  </a:cubicBezTo>
                  <a:cubicBezTo>
                    <a:pt x="928" y="811"/>
                    <a:pt x="945" y="809"/>
                    <a:pt x="961" y="805"/>
                  </a:cubicBezTo>
                  <a:cubicBezTo>
                    <a:pt x="984" y="799"/>
                    <a:pt x="1001" y="783"/>
                    <a:pt x="1010" y="763"/>
                  </a:cubicBezTo>
                  <a:cubicBezTo>
                    <a:pt x="1011" y="760"/>
                    <a:pt x="1011" y="759"/>
                    <a:pt x="1011" y="757"/>
                  </a:cubicBezTo>
                  <a:cubicBezTo>
                    <a:pt x="1075" y="779"/>
                    <a:pt x="1178" y="811"/>
                    <a:pt x="1254" y="811"/>
                  </a:cubicBezTo>
                  <a:cubicBezTo>
                    <a:pt x="1305" y="811"/>
                    <a:pt x="1343" y="796"/>
                    <a:pt x="1346" y="753"/>
                  </a:cubicBezTo>
                  <a:cubicBezTo>
                    <a:pt x="1351" y="701"/>
                    <a:pt x="1290" y="647"/>
                    <a:pt x="1246" y="616"/>
                  </a:cubicBezTo>
                  <a:cubicBezTo>
                    <a:pt x="1217" y="596"/>
                    <a:pt x="1185" y="579"/>
                    <a:pt x="1152" y="567"/>
                  </a:cubicBezTo>
                  <a:cubicBezTo>
                    <a:pt x="1201" y="564"/>
                    <a:pt x="1249" y="548"/>
                    <a:pt x="1291" y="525"/>
                  </a:cubicBezTo>
                  <a:cubicBezTo>
                    <a:pt x="1335" y="498"/>
                    <a:pt x="1348" y="450"/>
                    <a:pt x="1312" y="413"/>
                  </a:cubicBezTo>
                  <a:cubicBezTo>
                    <a:pt x="1274" y="373"/>
                    <a:pt x="1206" y="360"/>
                    <a:pt x="1145" y="360"/>
                  </a:cubicBezTo>
                  <a:cubicBezTo>
                    <a:pt x="1136" y="360"/>
                    <a:pt x="1126" y="361"/>
                    <a:pt x="1117" y="361"/>
                  </a:cubicBezTo>
                  <a:cubicBezTo>
                    <a:pt x="1056" y="369"/>
                    <a:pt x="996" y="384"/>
                    <a:pt x="939" y="409"/>
                  </a:cubicBezTo>
                  <a:cubicBezTo>
                    <a:pt x="937" y="406"/>
                    <a:pt x="933" y="403"/>
                    <a:pt x="929" y="403"/>
                  </a:cubicBezTo>
                  <a:cubicBezTo>
                    <a:pt x="927" y="403"/>
                    <a:pt x="925" y="404"/>
                    <a:pt x="923" y="406"/>
                  </a:cubicBezTo>
                  <a:lnTo>
                    <a:pt x="900" y="425"/>
                  </a:lnTo>
                  <a:lnTo>
                    <a:pt x="890" y="429"/>
                  </a:lnTo>
                  <a:cubicBezTo>
                    <a:pt x="887" y="431"/>
                    <a:pt x="884" y="434"/>
                    <a:pt x="884" y="437"/>
                  </a:cubicBezTo>
                  <a:cubicBezTo>
                    <a:pt x="864" y="454"/>
                    <a:pt x="839" y="469"/>
                    <a:pt x="814" y="480"/>
                  </a:cubicBezTo>
                  <a:cubicBezTo>
                    <a:pt x="820" y="471"/>
                    <a:pt x="824" y="463"/>
                    <a:pt x="829" y="453"/>
                  </a:cubicBezTo>
                  <a:cubicBezTo>
                    <a:pt x="833" y="445"/>
                    <a:pt x="830" y="437"/>
                    <a:pt x="823" y="432"/>
                  </a:cubicBezTo>
                  <a:cubicBezTo>
                    <a:pt x="869" y="347"/>
                    <a:pt x="914" y="258"/>
                    <a:pt x="938" y="166"/>
                  </a:cubicBezTo>
                  <a:cubicBezTo>
                    <a:pt x="947" y="129"/>
                    <a:pt x="974" y="1"/>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4598525" y="1457700"/>
              <a:ext cx="38925" cy="30500"/>
            </a:xfrm>
            <a:custGeom>
              <a:avLst/>
              <a:gdLst/>
              <a:ahLst/>
              <a:cxnLst/>
              <a:rect l="l" t="t" r="r" b="b"/>
              <a:pathLst>
                <a:path w="1557" h="1220" extrusionOk="0">
                  <a:moveTo>
                    <a:pt x="143" y="333"/>
                  </a:moveTo>
                  <a:cubicBezTo>
                    <a:pt x="105" y="333"/>
                    <a:pt x="67" y="344"/>
                    <a:pt x="45" y="372"/>
                  </a:cubicBezTo>
                  <a:cubicBezTo>
                    <a:pt x="38" y="382"/>
                    <a:pt x="32" y="394"/>
                    <a:pt x="31" y="407"/>
                  </a:cubicBezTo>
                  <a:cubicBezTo>
                    <a:pt x="34" y="420"/>
                    <a:pt x="38" y="434"/>
                    <a:pt x="45" y="447"/>
                  </a:cubicBezTo>
                  <a:cubicBezTo>
                    <a:pt x="74" y="498"/>
                    <a:pt x="131" y="536"/>
                    <a:pt x="190" y="559"/>
                  </a:cubicBezTo>
                  <a:cubicBezTo>
                    <a:pt x="261" y="585"/>
                    <a:pt x="334" y="605"/>
                    <a:pt x="408" y="623"/>
                  </a:cubicBezTo>
                  <a:cubicBezTo>
                    <a:pt x="482" y="641"/>
                    <a:pt x="557" y="660"/>
                    <a:pt x="630" y="681"/>
                  </a:cubicBezTo>
                  <a:cubicBezTo>
                    <a:pt x="582" y="562"/>
                    <a:pt x="479" y="467"/>
                    <a:pt x="357" y="394"/>
                  </a:cubicBezTo>
                  <a:cubicBezTo>
                    <a:pt x="298" y="363"/>
                    <a:pt x="234" y="343"/>
                    <a:pt x="167" y="334"/>
                  </a:cubicBezTo>
                  <a:cubicBezTo>
                    <a:pt x="159" y="333"/>
                    <a:pt x="151" y="333"/>
                    <a:pt x="143" y="333"/>
                  </a:cubicBezTo>
                  <a:close/>
                  <a:moveTo>
                    <a:pt x="1190" y="134"/>
                  </a:moveTo>
                  <a:cubicBezTo>
                    <a:pt x="1184" y="134"/>
                    <a:pt x="1178" y="135"/>
                    <a:pt x="1172" y="135"/>
                  </a:cubicBezTo>
                  <a:cubicBezTo>
                    <a:pt x="1144" y="140"/>
                    <a:pt x="1117" y="150"/>
                    <a:pt x="1094" y="166"/>
                  </a:cubicBezTo>
                  <a:cubicBezTo>
                    <a:pt x="966" y="282"/>
                    <a:pt x="918" y="440"/>
                    <a:pt x="824" y="575"/>
                  </a:cubicBezTo>
                  <a:cubicBezTo>
                    <a:pt x="818" y="583"/>
                    <a:pt x="811" y="592"/>
                    <a:pt x="804" y="602"/>
                  </a:cubicBezTo>
                  <a:cubicBezTo>
                    <a:pt x="798" y="627"/>
                    <a:pt x="788" y="650"/>
                    <a:pt x="782" y="675"/>
                  </a:cubicBezTo>
                  <a:cubicBezTo>
                    <a:pt x="780" y="679"/>
                    <a:pt x="779" y="685"/>
                    <a:pt x="779" y="691"/>
                  </a:cubicBezTo>
                  <a:lnTo>
                    <a:pt x="782" y="686"/>
                  </a:lnTo>
                  <a:cubicBezTo>
                    <a:pt x="830" y="646"/>
                    <a:pt x="882" y="611"/>
                    <a:pt x="937" y="581"/>
                  </a:cubicBezTo>
                  <a:cubicBezTo>
                    <a:pt x="1002" y="544"/>
                    <a:pt x="1065" y="504"/>
                    <a:pt x="1124" y="459"/>
                  </a:cubicBezTo>
                  <a:cubicBezTo>
                    <a:pt x="1217" y="383"/>
                    <a:pt x="1288" y="272"/>
                    <a:pt x="1255" y="169"/>
                  </a:cubicBezTo>
                  <a:cubicBezTo>
                    <a:pt x="1242" y="148"/>
                    <a:pt x="1223" y="134"/>
                    <a:pt x="1190" y="134"/>
                  </a:cubicBezTo>
                  <a:close/>
                  <a:moveTo>
                    <a:pt x="399" y="1"/>
                  </a:moveTo>
                  <a:cubicBezTo>
                    <a:pt x="382" y="1"/>
                    <a:pt x="366" y="4"/>
                    <a:pt x="351" y="14"/>
                  </a:cubicBezTo>
                  <a:cubicBezTo>
                    <a:pt x="340" y="21"/>
                    <a:pt x="329" y="32"/>
                    <a:pt x="324" y="47"/>
                  </a:cubicBezTo>
                  <a:cubicBezTo>
                    <a:pt x="329" y="70"/>
                    <a:pt x="338" y="92"/>
                    <a:pt x="350" y="112"/>
                  </a:cubicBezTo>
                  <a:cubicBezTo>
                    <a:pt x="358" y="128"/>
                    <a:pt x="369" y="144"/>
                    <a:pt x="380" y="160"/>
                  </a:cubicBezTo>
                  <a:cubicBezTo>
                    <a:pt x="380" y="160"/>
                    <a:pt x="382" y="160"/>
                    <a:pt x="383" y="161"/>
                  </a:cubicBezTo>
                  <a:cubicBezTo>
                    <a:pt x="421" y="206"/>
                    <a:pt x="461" y="250"/>
                    <a:pt x="503" y="293"/>
                  </a:cubicBezTo>
                  <a:cubicBezTo>
                    <a:pt x="538" y="331"/>
                    <a:pt x="570" y="373"/>
                    <a:pt x="598" y="418"/>
                  </a:cubicBezTo>
                  <a:cubicBezTo>
                    <a:pt x="624" y="460"/>
                    <a:pt x="646" y="505"/>
                    <a:pt x="662" y="553"/>
                  </a:cubicBezTo>
                  <a:cubicBezTo>
                    <a:pt x="669" y="576"/>
                    <a:pt x="675" y="599"/>
                    <a:pt x="680" y="623"/>
                  </a:cubicBezTo>
                  <a:cubicBezTo>
                    <a:pt x="683" y="646"/>
                    <a:pt x="692" y="666"/>
                    <a:pt x="702" y="685"/>
                  </a:cubicBezTo>
                  <a:lnTo>
                    <a:pt x="704" y="686"/>
                  </a:lnTo>
                  <a:cubicBezTo>
                    <a:pt x="708" y="691"/>
                    <a:pt x="712" y="692"/>
                    <a:pt x="717" y="692"/>
                  </a:cubicBezTo>
                  <a:cubicBezTo>
                    <a:pt x="720" y="692"/>
                    <a:pt x="724" y="691"/>
                    <a:pt x="727" y="689"/>
                  </a:cubicBezTo>
                  <a:cubicBezTo>
                    <a:pt x="738" y="665"/>
                    <a:pt x="747" y="639"/>
                    <a:pt x="754" y="611"/>
                  </a:cubicBezTo>
                  <a:cubicBezTo>
                    <a:pt x="757" y="597"/>
                    <a:pt x="762" y="581"/>
                    <a:pt x="763" y="566"/>
                  </a:cubicBezTo>
                  <a:lnTo>
                    <a:pt x="763" y="559"/>
                  </a:lnTo>
                  <a:cubicBezTo>
                    <a:pt x="756" y="467"/>
                    <a:pt x="733" y="378"/>
                    <a:pt x="698" y="292"/>
                  </a:cubicBezTo>
                  <a:cubicBezTo>
                    <a:pt x="657" y="198"/>
                    <a:pt x="595" y="90"/>
                    <a:pt x="493" y="31"/>
                  </a:cubicBezTo>
                  <a:cubicBezTo>
                    <a:pt x="467" y="16"/>
                    <a:pt x="432" y="1"/>
                    <a:pt x="399" y="1"/>
                  </a:cubicBezTo>
                  <a:close/>
                  <a:moveTo>
                    <a:pt x="1319" y="545"/>
                  </a:moveTo>
                  <a:cubicBezTo>
                    <a:pt x="1239" y="545"/>
                    <a:pt x="1157" y="563"/>
                    <a:pt x="1082" y="582"/>
                  </a:cubicBezTo>
                  <a:cubicBezTo>
                    <a:pt x="994" y="602"/>
                    <a:pt x="909" y="636"/>
                    <a:pt x="833" y="679"/>
                  </a:cubicBezTo>
                  <a:cubicBezTo>
                    <a:pt x="886" y="662"/>
                    <a:pt x="941" y="652"/>
                    <a:pt x="998" y="647"/>
                  </a:cubicBezTo>
                  <a:cubicBezTo>
                    <a:pt x="1007" y="647"/>
                    <a:pt x="1017" y="646"/>
                    <a:pt x="1026" y="646"/>
                  </a:cubicBezTo>
                  <a:cubicBezTo>
                    <a:pt x="1084" y="646"/>
                    <a:pt x="1141" y="658"/>
                    <a:pt x="1195" y="681"/>
                  </a:cubicBezTo>
                  <a:cubicBezTo>
                    <a:pt x="1257" y="703"/>
                    <a:pt x="1322" y="729"/>
                    <a:pt x="1391" y="729"/>
                  </a:cubicBezTo>
                  <a:cubicBezTo>
                    <a:pt x="1398" y="729"/>
                    <a:pt x="1404" y="729"/>
                    <a:pt x="1411" y="728"/>
                  </a:cubicBezTo>
                  <a:cubicBezTo>
                    <a:pt x="1449" y="726"/>
                    <a:pt x="1487" y="714"/>
                    <a:pt x="1517" y="692"/>
                  </a:cubicBezTo>
                  <a:cubicBezTo>
                    <a:pt x="1523" y="688"/>
                    <a:pt x="1527" y="681"/>
                    <a:pt x="1530" y="675"/>
                  </a:cubicBezTo>
                  <a:cubicBezTo>
                    <a:pt x="1556" y="618"/>
                    <a:pt x="1492" y="579"/>
                    <a:pt x="1420" y="556"/>
                  </a:cubicBezTo>
                  <a:cubicBezTo>
                    <a:pt x="1387" y="549"/>
                    <a:pt x="1353" y="545"/>
                    <a:pt x="1319" y="545"/>
                  </a:cubicBezTo>
                  <a:close/>
                  <a:moveTo>
                    <a:pt x="165" y="671"/>
                  </a:moveTo>
                  <a:cubicBezTo>
                    <a:pt x="149" y="671"/>
                    <a:pt x="133" y="671"/>
                    <a:pt x="118" y="673"/>
                  </a:cubicBezTo>
                  <a:cubicBezTo>
                    <a:pt x="81" y="684"/>
                    <a:pt x="50" y="704"/>
                    <a:pt x="25" y="731"/>
                  </a:cubicBezTo>
                  <a:cubicBezTo>
                    <a:pt x="0" y="762"/>
                    <a:pt x="0" y="804"/>
                    <a:pt x="22" y="834"/>
                  </a:cubicBezTo>
                  <a:cubicBezTo>
                    <a:pt x="45" y="865"/>
                    <a:pt x="79" y="887"/>
                    <a:pt x="115" y="895"/>
                  </a:cubicBezTo>
                  <a:cubicBezTo>
                    <a:pt x="130" y="899"/>
                    <a:pt x="144" y="900"/>
                    <a:pt x="159" y="900"/>
                  </a:cubicBezTo>
                  <a:cubicBezTo>
                    <a:pt x="209" y="900"/>
                    <a:pt x="257" y="882"/>
                    <a:pt x="300" y="860"/>
                  </a:cubicBezTo>
                  <a:cubicBezTo>
                    <a:pt x="386" y="815"/>
                    <a:pt x="463" y="756"/>
                    <a:pt x="560" y="733"/>
                  </a:cubicBezTo>
                  <a:cubicBezTo>
                    <a:pt x="479" y="727"/>
                    <a:pt x="398" y="704"/>
                    <a:pt x="319" y="688"/>
                  </a:cubicBezTo>
                  <a:cubicBezTo>
                    <a:pt x="276" y="680"/>
                    <a:pt x="219" y="671"/>
                    <a:pt x="165" y="671"/>
                  </a:cubicBezTo>
                  <a:close/>
                  <a:moveTo>
                    <a:pt x="952" y="700"/>
                  </a:moveTo>
                  <a:cubicBezTo>
                    <a:pt x="891" y="700"/>
                    <a:pt x="830" y="708"/>
                    <a:pt x="772" y="724"/>
                  </a:cubicBezTo>
                  <a:cubicBezTo>
                    <a:pt x="882" y="772"/>
                    <a:pt x="962" y="856"/>
                    <a:pt x="1034" y="937"/>
                  </a:cubicBezTo>
                  <a:cubicBezTo>
                    <a:pt x="1073" y="981"/>
                    <a:pt x="1170" y="1105"/>
                    <a:pt x="1259" y="1133"/>
                  </a:cubicBezTo>
                  <a:lnTo>
                    <a:pt x="1271" y="1130"/>
                  </a:lnTo>
                  <a:cubicBezTo>
                    <a:pt x="1375" y="1103"/>
                    <a:pt x="1347" y="987"/>
                    <a:pt x="1314" y="924"/>
                  </a:cubicBezTo>
                  <a:cubicBezTo>
                    <a:pt x="1256" y="820"/>
                    <a:pt x="1143" y="742"/>
                    <a:pt x="1012" y="702"/>
                  </a:cubicBezTo>
                  <a:cubicBezTo>
                    <a:pt x="992" y="701"/>
                    <a:pt x="972" y="700"/>
                    <a:pt x="952" y="700"/>
                  </a:cubicBezTo>
                  <a:close/>
                  <a:moveTo>
                    <a:pt x="722" y="734"/>
                  </a:moveTo>
                  <a:cubicBezTo>
                    <a:pt x="601" y="789"/>
                    <a:pt x="493" y="873"/>
                    <a:pt x="409" y="979"/>
                  </a:cubicBezTo>
                  <a:cubicBezTo>
                    <a:pt x="374" y="1059"/>
                    <a:pt x="374" y="1201"/>
                    <a:pt x="503" y="1219"/>
                  </a:cubicBezTo>
                  <a:cubicBezTo>
                    <a:pt x="511" y="1219"/>
                    <a:pt x="518" y="1220"/>
                    <a:pt x="525" y="1220"/>
                  </a:cubicBezTo>
                  <a:cubicBezTo>
                    <a:pt x="565" y="1220"/>
                    <a:pt x="604" y="1207"/>
                    <a:pt x="635" y="1182"/>
                  </a:cubicBezTo>
                  <a:cubicBezTo>
                    <a:pt x="693" y="1134"/>
                    <a:pt x="735" y="1071"/>
                    <a:pt x="757" y="998"/>
                  </a:cubicBezTo>
                  <a:cubicBezTo>
                    <a:pt x="780" y="910"/>
                    <a:pt x="769" y="814"/>
                    <a:pt x="724" y="734"/>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4630300" y="1366850"/>
              <a:ext cx="105375" cy="94275"/>
            </a:xfrm>
            <a:custGeom>
              <a:avLst/>
              <a:gdLst/>
              <a:ahLst/>
              <a:cxnLst/>
              <a:rect l="l" t="t" r="r" b="b"/>
              <a:pathLst>
                <a:path w="4215" h="3771" extrusionOk="0">
                  <a:moveTo>
                    <a:pt x="1" y="2696"/>
                  </a:moveTo>
                  <a:lnTo>
                    <a:pt x="2165" y="1448"/>
                  </a:lnTo>
                  <a:lnTo>
                    <a:pt x="2785" y="1"/>
                  </a:lnTo>
                  <a:lnTo>
                    <a:pt x="3800" y="586"/>
                  </a:lnTo>
                  <a:cubicBezTo>
                    <a:pt x="4134" y="779"/>
                    <a:pt x="4215" y="1107"/>
                    <a:pt x="4215" y="1610"/>
                  </a:cubicBezTo>
                  <a:cubicBezTo>
                    <a:pt x="4215" y="2137"/>
                    <a:pt x="4202" y="2836"/>
                    <a:pt x="4202" y="2836"/>
                  </a:cubicBezTo>
                  <a:lnTo>
                    <a:pt x="2837" y="3636"/>
                  </a:lnTo>
                  <a:cubicBezTo>
                    <a:pt x="2685" y="3724"/>
                    <a:pt x="2514" y="3769"/>
                    <a:pt x="2339" y="3771"/>
                  </a:cubicBezTo>
                  <a:lnTo>
                    <a:pt x="1860"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4630300" y="1417650"/>
              <a:ext cx="3325" cy="18500"/>
            </a:xfrm>
            <a:custGeom>
              <a:avLst/>
              <a:gdLst/>
              <a:ahLst/>
              <a:cxnLst/>
              <a:rect l="l" t="t" r="r" b="b"/>
              <a:pathLst>
                <a:path w="133" h="740" extrusionOk="0">
                  <a:moveTo>
                    <a:pt x="1" y="0"/>
                  </a:moveTo>
                  <a:lnTo>
                    <a:pt x="1" y="664"/>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4633600" y="1417650"/>
              <a:ext cx="3325" cy="18500"/>
            </a:xfrm>
            <a:custGeom>
              <a:avLst/>
              <a:gdLst/>
              <a:ahLst/>
              <a:cxnLst/>
              <a:rect l="l" t="t" r="r" b="b"/>
              <a:pathLst>
                <a:path w="133" h="740" extrusionOk="0">
                  <a:moveTo>
                    <a:pt x="133" y="0"/>
                  </a:moveTo>
                  <a:lnTo>
                    <a:pt x="1" y="76"/>
                  </a:lnTo>
                  <a:lnTo>
                    <a:pt x="1" y="740"/>
                  </a:lnTo>
                  <a:lnTo>
                    <a:pt x="133" y="664"/>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4673500" y="1442575"/>
              <a:ext cx="3300" cy="18525"/>
            </a:xfrm>
            <a:custGeom>
              <a:avLst/>
              <a:gdLst/>
              <a:ahLst/>
              <a:cxnLst/>
              <a:rect l="l" t="t" r="r" b="b"/>
              <a:pathLst>
                <a:path w="132" h="741" extrusionOk="0">
                  <a:moveTo>
                    <a:pt x="0" y="1"/>
                  </a:moveTo>
                  <a:lnTo>
                    <a:pt x="0" y="665"/>
                  </a:lnTo>
                  <a:lnTo>
                    <a:pt x="132" y="740"/>
                  </a:lnTo>
                  <a:lnTo>
                    <a:pt x="132" y="7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4676775" y="1442575"/>
              <a:ext cx="3325" cy="18525"/>
            </a:xfrm>
            <a:custGeom>
              <a:avLst/>
              <a:gdLst/>
              <a:ahLst/>
              <a:cxnLst/>
              <a:rect l="l" t="t" r="r" b="b"/>
              <a:pathLst>
                <a:path w="133" h="741" extrusionOk="0">
                  <a:moveTo>
                    <a:pt x="133" y="1"/>
                  </a:moveTo>
                  <a:lnTo>
                    <a:pt x="1" y="78"/>
                  </a:lnTo>
                  <a:lnTo>
                    <a:pt x="1" y="740"/>
                  </a:lnTo>
                  <a:lnTo>
                    <a:pt x="133" y="665"/>
                  </a:lnTo>
                  <a:lnTo>
                    <a:pt x="13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4707700" y="1422975"/>
              <a:ext cx="3325" cy="18500"/>
            </a:xfrm>
            <a:custGeom>
              <a:avLst/>
              <a:gdLst/>
              <a:ahLst/>
              <a:cxnLst/>
              <a:rect l="l" t="t" r="r" b="b"/>
              <a:pathLst>
                <a:path w="133" h="740" extrusionOk="0">
                  <a:moveTo>
                    <a:pt x="1" y="0"/>
                  </a:moveTo>
                  <a:lnTo>
                    <a:pt x="1" y="665"/>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4711000" y="1422975"/>
              <a:ext cx="3325" cy="18500"/>
            </a:xfrm>
            <a:custGeom>
              <a:avLst/>
              <a:gdLst/>
              <a:ahLst/>
              <a:cxnLst/>
              <a:rect l="l" t="t" r="r" b="b"/>
              <a:pathLst>
                <a:path w="133" h="740" extrusionOk="0">
                  <a:moveTo>
                    <a:pt x="133" y="0"/>
                  </a:moveTo>
                  <a:lnTo>
                    <a:pt x="1" y="76"/>
                  </a:lnTo>
                  <a:lnTo>
                    <a:pt x="1" y="740"/>
                  </a:lnTo>
                  <a:lnTo>
                    <a:pt x="133" y="665"/>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4620925" y="1345700"/>
              <a:ext cx="102025" cy="105275"/>
            </a:xfrm>
            <a:custGeom>
              <a:avLst/>
              <a:gdLst/>
              <a:ahLst/>
              <a:cxnLst/>
              <a:rect l="l" t="t" r="r" b="b"/>
              <a:pathLst>
                <a:path w="4081" h="4211" extrusionOk="0">
                  <a:moveTo>
                    <a:pt x="2004" y="0"/>
                  </a:moveTo>
                  <a:cubicBezTo>
                    <a:pt x="1860" y="0"/>
                    <a:pt x="1739" y="24"/>
                    <a:pt x="1655" y="72"/>
                  </a:cubicBezTo>
                  <a:cubicBezTo>
                    <a:pt x="1400" y="220"/>
                    <a:pt x="1339" y="504"/>
                    <a:pt x="1111" y="649"/>
                  </a:cubicBezTo>
                  <a:cubicBezTo>
                    <a:pt x="805" y="844"/>
                    <a:pt x="154" y="1169"/>
                    <a:pt x="67" y="1267"/>
                  </a:cubicBezTo>
                  <a:cubicBezTo>
                    <a:pt x="11" y="1332"/>
                    <a:pt x="0" y="1595"/>
                    <a:pt x="40" y="1678"/>
                  </a:cubicBezTo>
                  <a:cubicBezTo>
                    <a:pt x="41" y="1680"/>
                    <a:pt x="42" y="1685"/>
                    <a:pt x="44" y="1688"/>
                  </a:cubicBezTo>
                  <a:cubicBezTo>
                    <a:pt x="119" y="1873"/>
                    <a:pt x="138" y="2619"/>
                    <a:pt x="164" y="2862"/>
                  </a:cubicBezTo>
                  <a:cubicBezTo>
                    <a:pt x="192" y="3110"/>
                    <a:pt x="434" y="3257"/>
                    <a:pt x="434" y="3257"/>
                  </a:cubicBezTo>
                  <a:lnTo>
                    <a:pt x="2031" y="4169"/>
                  </a:lnTo>
                  <a:lnTo>
                    <a:pt x="2036" y="4170"/>
                  </a:lnTo>
                  <a:cubicBezTo>
                    <a:pt x="2045" y="4173"/>
                    <a:pt x="2055" y="4176"/>
                    <a:pt x="2062" y="4179"/>
                  </a:cubicBezTo>
                  <a:lnTo>
                    <a:pt x="2073" y="4182"/>
                  </a:lnTo>
                  <a:cubicBezTo>
                    <a:pt x="2097" y="4189"/>
                    <a:pt x="2123" y="4195"/>
                    <a:pt x="2148" y="4201"/>
                  </a:cubicBezTo>
                  <a:lnTo>
                    <a:pt x="2157" y="4202"/>
                  </a:lnTo>
                  <a:cubicBezTo>
                    <a:pt x="2190" y="4208"/>
                    <a:pt x="2221" y="4210"/>
                    <a:pt x="2249" y="4210"/>
                  </a:cubicBezTo>
                  <a:cubicBezTo>
                    <a:pt x="2390" y="4210"/>
                    <a:pt x="2462" y="4152"/>
                    <a:pt x="2466" y="4147"/>
                  </a:cubicBezTo>
                  <a:lnTo>
                    <a:pt x="3671" y="3451"/>
                  </a:lnTo>
                  <a:cubicBezTo>
                    <a:pt x="3723" y="3422"/>
                    <a:pt x="3768" y="3383"/>
                    <a:pt x="3804" y="3335"/>
                  </a:cubicBezTo>
                  <a:lnTo>
                    <a:pt x="3807" y="3332"/>
                  </a:lnTo>
                  <a:cubicBezTo>
                    <a:pt x="3810" y="3328"/>
                    <a:pt x="3813" y="3323"/>
                    <a:pt x="3816" y="3320"/>
                  </a:cubicBezTo>
                  <a:cubicBezTo>
                    <a:pt x="3818" y="3316"/>
                    <a:pt x="3820" y="3313"/>
                    <a:pt x="3823" y="3310"/>
                  </a:cubicBezTo>
                  <a:cubicBezTo>
                    <a:pt x="3868" y="3238"/>
                    <a:pt x="3887" y="3154"/>
                    <a:pt x="3897" y="3068"/>
                  </a:cubicBezTo>
                  <a:cubicBezTo>
                    <a:pt x="3897" y="3046"/>
                    <a:pt x="3898" y="3025"/>
                    <a:pt x="3898" y="3003"/>
                  </a:cubicBezTo>
                  <a:lnTo>
                    <a:pt x="3898" y="2968"/>
                  </a:lnTo>
                  <a:cubicBezTo>
                    <a:pt x="3898" y="2954"/>
                    <a:pt x="3900" y="2939"/>
                    <a:pt x="3901" y="2925"/>
                  </a:cubicBezTo>
                  <a:cubicBezTo>
                    <a:pt x="3901" y="2904"/>
                    <a:pt x="3903" y="2885"/>
                    <a:pt x="3903" y="2867"/>
                  </a:cubicBezTo>
                  <a:lnTo>
                    <a:pt x="3903" y="2845"/>
                  </a:lnTo>
                  <a:cubicBezTo>
                    <a:pt x="3930" y="2271"/>
                    <a:pt x="4081" y="1418"/>
                    <a:pt x="4081" y="1403"/>
                  </a:cubicBezTo>
                  <a:cubicBezTo>
                    <a:pt x="4079" y="1334"/>
                    <a:pt x="4059" y="1269"/>
                    <a:pt x="4042" y="1205"/>
                  </a:cubicBezTo>
                  <a:cubicBezTo>
                    <a:pt x="3927" y="792"/>
                    <a:pt x="3485" y="500"/>
                    <a:pt x="3028" y="272"/>
                  </a:cubicBezTo>
                  <a:cubicBezTo>
                    <a:pt x="2676" y="96"/>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4632475" y="1356075"/>
              <a:ext cx="78425" cy="62675"/>
            </a:xfrm>
            <a:custGeom>
              <a:avLst/>
              <a:gdLst/>
              <a:ahLst/>
              <a:cxnLst/>
              <a:rect l="l" t="t" r="r" b="b"/>
              <a:pathLst>
                <a:path w="3137" h="2507" extrusionOk="0">
                  <a:moveTo>
                    <a:pt x="1667" y="0"/>
                  </a:moveTo>
                  <a:cubicBezTo>
                    <a:pt x="1595" y="0"/>
                    <a:pt x="1526" y="14"/>
                    <a:pt x="1466" y="49"/>
                  </a:cubicBezTo>
                  <a:cubicBezTo>
                    <a:pt x="1438" y="66"/>
                    <a:pt x="1412" y="87"/>
                    <a:pt x="1389" y="111"/>
                  </a:cubicBezTo>
                  <a:cubicBezTo>
                    <a:pt x="1348" y="159"/>
                    <a:pt x="1309" y="210"/>
                    <a:pt x="1274" y="262"/>
                  </a:cubicBezTo>
                  <a:cubicBezTo>
                    <a:pt x="1141" y="445"/>
                    <a:pt x="975" y="572"/>
                    <a:pt x="796" y="703"/>
                  </a:cubicBezTo>
                  <a:cubicBezTo>
                    <a:pt x="598" y="846"/>
                    <a:pt x="390" y="974"/>
                    <a:pt x="174" y="1086"/>
                  </a:cubicBezTo>
                  <a:cubicBezTo>
                    <a:pt x="137" y="1106"/>
                    <a:pt x="100" y="1123"/>
                    <a:pt x="62" y="1142"/>
                  </a:cubicBezTo>
                  <a:cubicBezTo>
                    <a:pt x="43" y="1151"/>
                    <a:pt x="23" y="1161"/>
                    <a:pt x="1" y="1171"/>
                  </a:cubicBezTo>
                  <a:lnTo>
                    <a:pt x="44" y="1653"/>
                  </a:lnTo>
                  <a:lnTo>
                    <a:pt x="44" y="1654"/>
                  </a:lnTo>
                  <a:lnTo>
                    <a:pt x="76" y="1673"/>
                  </a:lnTo>
                  <a:lnTo>
                    <a:pt x="358" y="1835"/>
                  </a:lnTo>
                  <a:lnTo>
                    <a:pt x="1518" y="2507"/>
                  </a:lnTo>
                  <a:cubicBezTo>
                    <a:pt x="1511" y="2327"/>
                    <a:pt x="1505" y="2182"/>
                    <a:pt x="1528" y="2060"/>
                  </a:cubicBezTo>
                  <a:cubicBezTo>
                    <a:pt x="1545" y="1961"/>
                    <a:pt x="1609" y="1877"/>
                    <a:pt x="1698" y="1831"/>
                  </a:cubicBezTo>
                  <a:lnTo>
                    <a:pt x="2472" y="1431"/>
                  </a:lnTo>
                  <a:lnTo>
                    <a:pt x="2473" y="1431"/>
                  </a:lnTo>
                  <a:lnTo>
                    <a:pt x="2517" y="1409"/>
                  </a:lnTo>
                  <a:lnTo>
                    <a:pt x="2553" y="1389"/>
                  </a:lnTo>
                  <a:cubicBezTo>
                    <a:pt x="2730" y="1294"/>
                    <a:pt x="2949" y="1165"/>
                    <a:pt x="3037" y="974"/>
                  </a:cubicBezTo>
                  <a:cubicBezTo>
                    <a:pt x="3136" y="761"/>
                    <a:pt x="2884" y="587"/>
                    <a:pt x="2736" y="475"/>
                  </a:cubicBezTo>
                  <a:cubicBezTo>
                    <a:pt x="2531" y="320"/>
                    <a:pt x="2305" y="192"/>
                    <a:pt x="2067" y="97"/>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4632475" y="1357250"/>
              <a:ext cx="36875" cy="45050"/>
            </a:xfrm>
            <a:custGeom>
              <a:avLst/>
              <a:gdLst/>
              <a:ahLst/>
              <a:cxnLst/>
              <a:rect l="l" t="t" r="r" b="b"/>
              <a:pathLst>
                <a:path w="1475" h="1802" extrusionOk="0">
                  <a:moveTo>
                    <a:pt x="1467" y="0"/>
                  </a:moveTo>
                  <a:cubicBezTo>
                    <a:pt x="1438" y="18"/>
                    <a:pt x="1413" y="38"/>
                    <a:pt x="1390" y="63"/>
                  </a:cubicBezTo>
                  <a:cubicBezTo>
                    <a:pt x="1350" y="111"/>
                    <a:pt x="1310" y="161"/>
                    <a:pt x="1274" y="214"/>
                  </a:cubicBezTo>
                  <a:cubicBezTo>
                    <a:pt x="1142" y="396"/>
                    <a:pt x="983" y="533"/>
                    <a:pt x="796" y="654"/>
                  </a:cubicBezTo>
                  <a:cubicBezTo>
                    <a:pt x="578" y="798"/>
                    <a:pt x="23" y="1114"/>
                    <a:pt x="1" y="1124"/>
                  </a:cubicBezTo>
                  <a:lnTo>
                    <a:pt x="44" y="1801"/>
                  </a:lnTo>
                  <a:lnTo>
                    <a:pt x="358"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4619550" y="1376300"/>
              <a:ext cx="63750" cy="73950"/>
            </a:xfrm>
            <a:custGeom>
              <a:avLst/>
              <a:gdLst/>
              <a:ahLst/>
              <a:cxnLst/>
              <a:rect l="l" t="t" r="r" b="b"/>
              <a:pathLst>
                <a:path w="2550" h="2958" extrusionOk="0">
                  <a:moveTo>
                    <a:pt x="258" y="1"/>
                  </a:moveTo>
                  <a:cubicBezTo>
                    <a:pt x="195" y="1"/>
                    <a:pt x="141" y="28"/>
                    <a:pt x="109" y="59"/>
                  </a:cubicBezTo>
                  <a:cubicBezTo>
                    <a:pt x="0" y="164"/>
                    <a:pt x="42" y="355"/>
                    <a:pt x="51" y="414"/>
                  </a:cubicBezTo>
                  <a:cubicBezTo>
                    <a:pt x="90" y="710"/>
                    <a:pt x="155" y="1357"/>
                    <a:pt x="206" y="1625"/>
                  </a:cubicBezTo>
                  <a:cubicBezTo>
                    <a:pt x="208" y="1631"/>
                    <a:pt x="208" y="1637"/>
                    <a:pt x="209" y="1643"/>
                  </a:cubicBezTo>
                  <a:cubicBezTo>
                    <a:pt x="244" y="1806"/>
                    <a:pt x="345" y="1947"/>
                    <a:pt x="489" y="2033"/>
                  </a:cubicBezTo>
                  <a:cubicBezTo>
                    <a:pt x="807" y="2226"/>
                    <a:pt x="1719" y="2774"/>
                    <a:pt x="2084" y="2943"/>
                  </a:cubicBezTo>
                  <a:cubicBezTo>
                    <a:pt x="2087" y="2945"/>
                    <a:pt x="2088" y="2945"/>
                    <a:pt x="2091" y="2946"/>
                  </a:cubicBezTo>
                  <a:cubicBezTo>
                    <a:pt x="2111" y="2954"/>
                    <a:pt x="2132" y="2958"/>
                    <a:pt x="2152" y="2958"/>
                  </a:cubicBezTo>
                  <a:cubicBezTo>
                    <a:pt x="2208" y="2958"/>
                    <a:pt x="2262" y="2930"/>
                    <a:pt x="2294" y="2880"/>
                  </a:cubicBezTo>
                  <a:cubicBezTo>
                    <a:pt x="2357" y="2782"/>
                    <a:pt x="2434" y="2604"/>
                    <a:pt x="2460" y="2301"/>
                  </a:cubicBezTo>
                  <a:cubicBezTo>
                    <a:pt x="2506" y="1748"/>
                    <a:pt x="2550" y="1437"/>
                    <a:pt x="2429" y="1261"/>
                  </a:cubicBezTo>
                  <a:cubicBezTo>
                    <a:pt x="2369" y="1174"/>
                    <a:pt x="2270" y="1132"/>
                    <a:pt x="2187" y="1132"/>
                  </a:cubicBezTo>
                  <a:cubicBezTo>
                    <a:pt x="2125" y="1132"/>
                    <a:pt x="2073" y="1156"/>
                    <a:pt x="2054" y="1203"/>
                  </a:cubicBezTo>
                  <a:cubicBezTo>
                    <a:pt x="2009" y="1313"/>
                    <a:pt x="2032" y="1812"/>
                    <a:pt x="2032" y="1812"/>
                  </a:cubicBezTo>
                  <a:lnTo>
                    <a:pt x="561" y="1002"/>
                  </a:lnTo>
                  <a:cubicBezTo>
                    <a:pt x="561" y="1002"/>
                    <a:pt x="572" y="229"/>
                    <a:pt x="451" y="97"/>
                  </a:cubicBezTo>
                  <a:cubicBezTo>
                    <a:pt x="387" y="26"/>
                    <a:pt x="319" y="1"/>
                    <a:pt x="25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4633575" y="1377950"/>
              <a:ext cx="61875" cy="47450"/>
            </a:xfrm>
            <a:custGeom>
              <a:avLst/>
              <a:gdLst/>
              <a:ahLst/>
              <a:cxnLst/>
              <a:rect l="l" t="t" r="r" b="b"/>
              <a:pathLst>
                <a:path w="2475" h="1898" extrusionOk="0">
                  <a:moveTo>
                    <a:pt x="1452" y="0"/>
                  </a:moveTo>
                  <a:cubicBezTo>
                    <a:pt x="1386" y="0"/>
                    <a:pt x="1321" y="17"/>
                    <a:pt x="1262" y="51"/>
                  </a:cubicBezTo>
                  <a:lnTo>
                    <a:pt x="106" y="715"/>
                  </a:lnTo>
                  <a:cubicBezTo>
                    <a:pt x="41" y="753"/>
                    <a:pt x="0" y="821"/>
                    <a:pt x="0" y="897"/>
                  </a:cubicBezTo>
                  <a:lnTo>
                    <a:pt x="0" y="1021"/>
                  </a:lnTo>
                  <a:lnTo>
                    <a:pt x="1472" y="1897"/>
                  </a:lnTo>
                  <a:cubicBezTo>
                    <a:pt x="1472" y="1897"/>
                    <a:pt x="1461" y="1305"/>
                    <a:pt x="1484" y="1185"/>
                  </a:cubicBezTo>
                  <a:cubicBezTo>
                    <a:pt x="1501" y="1086"/>
                    <a:pt x="1565" y="1002"/>
                    <a:pt x="1654" y="957"/>
                  </a:cubicBezTo>
                  <a:lnTo>
                    <a:pt x="2428" y="554"/>
                  </a:lnTo>
                  <a:lnTo>
                    <a:pt x="2431" y="554"/>
                  </a:lnTo>
                  <a:cubicBezTo>
                    <a:pt x="2445" y="547"/>
                    <a:pt x="2460" y="540"/>
                    <a:pt x="2474" y="533"/>
                  </a:cubicBezTo>
                  <a:lnTo>
                    <a:pt x="1642" y="51"/>
                  </a:lnTo>
                  <a:cubicBezTo>
                    <a:pt x="1583" y="17"/>
                    <a:pt x="1518" y="0"/>
                    <a:pt x="145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4633550" y="1398825"/>
              <a:ext cx="36850" cy="31250"/>
            </a:xfrm>
            <a:custGeom>
              <a:avLst/>
              <a:gdLst/>
              <a:ahLst/>
              <a:cxnLst/>
              <a:rect l="l" t="t" r="r" b="b"/>
              <a:pathLst>
                <a:path w="1474" h="1250" extrusionOk="0">
                  <a:moveTo>
                    <a:pt x="75" y="1"/>
                  </a:moveTo>
                  <a:cubicBezTo>
                    <a:pt x="36" y="1"/>
                    <a:pt x="0" y="32"/>
                    <a:pt x="0" y="76"/>
                  </a:cubicBezTo>
                  <a:lnTo>
                    <a:pt x="0" y="323"/>
                  </a:lnTo>
                  <a:cubicBezTo>
                    <a:pt x="0" y="404"/>
                    <a:pt x="44" y="479"/>
                    <a:pt x="115" y="521"/>
                  </a:cubicBezTo>
                  <a:lnTo>
                    <a:pt x="1360" y="1239"/>
                  </a:lnTo>
                  <a:cubicBezTo>
                    <a:pt x="1372" y="1246"/>
                    <a:pt x="1385" y="1249"/>
                    <a:pt x="1397" y="1249"/>
                  </a:cubicBezTo>
                  <a:cubicBezTo>
                    <a:pt x="1436" y="1249"/>
                    <a:pt x="1472" y="1218"/>
                    <a:pt x="1473" y="1174"/>
                  </a:cubicBezTo>
                  <a:lnTo>
                    <a:pt x="1473" y="929"/>
                  </a:lnTo>
                  <a:cubicBezTo>
                    <a:pt x="1473" y="846"/>
                    <a:pt x="1430" y="771"/>
                    <a:pt x="1359" y="730"/>
                  </a:cubicBezTo>
                  <a:lnTo>
                    <a:pt x="113" y="11"/>
                  </a:lnTo>
                  <a:cubicBezTo>
                    <a:pt x="101" y="4"/>
                    <a:pt x="88" y="1"/>
                    <a:pt x="7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4634600" y="1406875"/>
              <a:ext cx="36475" cy="24525"/>
            </a:xfrm>
            <a:custGeom>
              <a:avLst/>
              <a:gdLst/>
              <a:ahLst/>
              <a:cxnLst/>
              <a:rect l="l" t="t" r="r" b="b"/>
              <a:pathLst>
                <a:path w="1459" h="981" extrusionOk="0">
                  <a:moveTo>
                    <a:pt x="0" y="1"/>
                  </a:moveTo>
                  <a:lnTo>
                    <a:pt x="0" y="54"/>
                  </a:lnTo>
                  <a:cubicBezTo>
                    <a:pt x="0" y="137"/>
                    <a:pt x="31" y="212"/>
                    <a:pt x="102" y="253"/>
                  </a:cubicBezTo>
                  <a:lnTo>
                    <a:pt x="1331" y="971"/>
                  </a:lnTo>
                  <a:cubicBezTo>
                    <a:pt x="1344" y="978"/>
                    <a:pt x="1357" y="981"/>
                    <a:pt x="1371" y="981"/>
                  </a:cubicBezTo>
                  <a:cubicBezTo>
                    <a:pt x="1415" y="981"/>
                    <a:pt x="1459" y="949"/>
                    <a:pt x="1459" y="905"/>
                  </a:cubicBezTo>
                  <a:lnTo>
                    <a:pt x="1459" y="852"/>
                  </a:lnTo>
                  <a:cubicBezTo>
                    <a:pt x="1457" y="896"/>
                    <a:pt x="1420" y="927"/>
                    <a:pt x="1381" y="927"/>
                  </a:cubicBezTo>
                  <a:cubicBezTo>
                    <a:pt x="1368" y="927"/>
                    <a:pt x="1355" y="924"/>
                    <a:pt x="1343" y="917"/>
                  </a:cubicBezTo>
                  <a:lnTo>
                    <a:pt x="94" y="199"/>
                  </a:lnTo>
                  <a:cubicBezTo>
                    <a:pt x="23" y="157"/>
                    <a:pt x="0" y="82"/>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4672475" y="1381825"/>
              <a:ext cx="50025" cy="69100"/>
            </a:xfrm>
            <a:custGeom>
              <a:avLst/>
              <a:gdLst/>
              <a:ahLst/>
              <a:cxnLst/>
              <a:rect l="l" t="t" r="r" b="b"/>
              <a:pathLst>
                <a:path w="2001" h="2764" extrusionOk="0">
                  <a:moveTo>
                    <a:pt x="2000" y="1"/>
                  </a:moveTo>
                  <a:cubicBezTo>
                    <a:pt x="1984" y="105"/>
                    <a:pt x="1907" y="373"/>
                    <a:pt x="1611" y="559"/>
                  </a:cubicBezTo>
                  <a:cubicBezTo>
                    <a:pt x="1159" y="843"/>
                    <a:pt x="520" y="1153"/>
                    <a:pt x="379" y="1223"/>
                  </a:cubicBezTo>
                  <a:lnTo>
                    <a:pt x="379" y="1226"/>
                  </a:lnTo>
                  <a:cubicBezTo>
                    <a:pt x="408" y="1413"/>
                    <a:pt x="376" y="1686"/>
                    <a:pt x="343" y="2080"/>
                  </a:cubicBezTo>
                  <a:cubicBezTo>
                    <a:pt x="317" y="2383"/>
                    <a:pt x="240" y="2561"/>
                    <a:pt x="177" y="2659"/>
                  </a:cubicBezTo>
                  <a:cubicBezTo>
                    <a:pt x="147" y="2708"/>
                    <a:pt x="93" y="2736"/>
                    <a:pt x="36" y="2736"/>
                  </a:cubicBezTo>
                  <a:cubicBezTo>
                    <a:pt x="24" y="2736"/>
                    <a:pt x="12" y="2735"/>
                    <a:pt x="0" y="2732"/>
                  </a:cubicBezTo>
                  <a:lnTo>
                    <a:pt x="0" y="2732"/>
                  </a:lnTo>
                  <a:lnTo>
                    <a:pt x="11" y="2737"/>
                  </a:lnTo>
                  <a:cubicBezTo>
                    <a:pt x="35" y="2744"/>
                    <a:pt x="61" y="2750"/>
                    <a:pt x="86" y="2754"/>
                  </a:cubicBezTo>
                  <a:lnTo>
                    <a:pt x="95" y="2756"/>
                  </a:lnTo>
                  <a:cubicBezTo>
                    <a:pt x="128" y="2761"/>
                    <a:pt x="159" y="2764"/>
                    <a:pt x="187" y="2764"/>
                  </a:cubicBezTo>
                  <a:cubicBezTo>
                    <a:pt x="328" y="2764"/>
                    <a:pt x="400" y="2706"/>
                    <a:pt x="404" y="2702"/>
                  </a:cubicBezTo>
                  <a:lnTo>
                    <a:pt x="1609" y="2006"/>
                  </a:lnTo>
                  <a:cubicBezTo>
                    <a:pt x="1661" y="1976"/>
                    <a:pt x="1706" y="1936"/>
                    <a:pt x="1742" y="1889"/>
                  </a:cubicBezTo>
                  <a:lnTo>
                    <a:pt x="1745" y="1886"/>
                  </a:lnTo>
                  <a:cubicBezTo>
                    <a:pt x="1748" y="1881"/>
                    <a:pt x="1751" y="1878"/>
                    <a:pt x="1754" y="1874"/>
                  </a:cubicBezTo>
                  <a:cubicBezTo>
                    <a:pt x="1756" y="1871"/>
                    <a:pt x="1758" y="1867"/>
                    <a:pt x="1761" y="1864"/>
                  </a:cubicBezTo>
                  <a:cubicBezTo>
                    <a:pt x="1806" y="1793"/>
                    <a:pt x="1825" y="1709"/>
                    <a:pt x="1835" y="1623"/>
                  </a:cubicBezTo>
                  <a:cubicBezTo>
                    <a:pt x="1843" y="1548"/>
                    <a:pt x="1935" y="802"/>
                    <a:pt x="1978" y="311"/>
                  </a:cubicBezTo>
                  <a:lnTo>
                    <a:pt x="1978" y="309"/>
                  </a:lnTo>
                  <a:cubicBezTo>
                    <a:pt x="1990" y="185"/>
                    <a:pt x="1997" y="77"/>
                    <a:pt x="20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4678950" y="1363150"/>
              <a:ext cx="2250" cy="2900"/>
            </a:xfrm>
            <a:custGeom>
              <a:avLst/>
              <a:gdLst/>
              <a:ahLst/>
              <a:cxnLst/>
              <a:rect l="l" t="t" r="r" b="b"/>
              <a:pathLst>
                <a:path w="90" h="116" extrusionOk="0">
                  <a:moveTo>
                    <a:pt x="25" y="0"/>
                  </a:moveTo>
                  <a:cubicBezTo>
                    <a:pt x="10" y="0"/>
                    <a:pt x="1" y="12"/>
                    <a:pt x="1" y="33"/>
                  </a:cubicBezTo>
                  <a:cubicBezTo>
                    <a:pt x="2" y="63"/>
                    <a:pt x="20" y="92"/>
                    <a:pt x="46" y="110"/>
                  </a:cubicBezTo>
                  <a:cubicBezTo>
                    <a:pt x="53" y="114"/>
                    <a:pt x="60" y="116"/>
                    <a:pt x="66" y="116"/>
                  </a:cubicBezTo>
                  <a:cubicBezTo>
                    <a:pt x="80" y="116"/>
                    <a:pt x="89" y="104"/>
                    <a:pt x="89" y="83"/>
                  </a:cubicBezTo>
                  <a:cubicBezTo>
                    <a:pt x="88" y="53"/>
                    <a:pt x="72" y="24"/>
                    <a:pt x="46" y="7"/>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4678950" y="1373400"/>
              <a:ext cx="2250" cy="2925"/>
            </a:xfrm>
            <a:custGeom>
              <a:avLst/>
              <a:gdLst/>
              <a:ahLst/>
              <a:cxnLst/>
              <a:rect l="l" t="t" r="r" b="b"/>
              <a:pathLst>
                <a:path w="90" h="117" extrusionOk="0">
                  <a:moveTo>
                    <a:pt x="25" y="1"/>
                  </a:moveTo>
                  <a:cubicBezTo>
                    <a:pt x="10" y="1"/>
                    <a:pt x="1" y="13"/>
                    <a:pt x="1" y="33"/>
                  </a:cubicBezTo>
                  <a:cubicBezTo>
                    <a:pt x="2" y="65"/>
                    <a:pt x="20" y="92"/>
                    <a:pt x="46" y="110"/>
                  </a:cubicBezTo>
                  <a:cubicBezTo>
                    <a:pt x="53" y="114"/>
                    <a:pt x="60" y="116"/>
                    <a:pt x="66" y="116"/>
                  </a:cubicBezTo>
                  <a:cubicBezTo>
                    <a:pt x="80" y="116"/>
                    <a:pt x="89" y="104"/>
                    <a:pt x="89" y="84"/>
                  </a:cubicBezTo>
                  <a:cubicBezTo>
                    <a:pt x="88" y="53"/>
                    <a:pt x="72" y="24"/>
                    <a:pt x="46"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4687675" y="1368300"/>
              <a:ext cx="2225" cy="2875"/>
            </a:xfrm>
            <a:custGeom>
              <a:avLst/>
              <a:gdLst/>
              <a:ahLst/>
              <a:cxnLst/>
              <a:rect l="l" t="t" r="r" b="b"/>
              <a:pathLst>
                <a:path w="89" h="115" extrusionOk="0">
                  <a:moveTo>
                    <a:pt x="25" y="0"/>
                  </a:moveTo>
                  <a:cubicBezTo>
                    <a:pt x="10" y="0"/>
                    <a:pt x="0" y="12"/>
                    <a:pt x="0" y="31"/>
                  </a:cubicBezTo>
                  <a:cubicBezTo>
                    <a:pt x="1" y="63"/>
                    <a:pt x="19" y="91"/>
                    <a:pt x="45" y="108"/>
                  </a:cubicBezTo>
                  <a:cubicBezTo>
                    <a:pt x="52" y="112"/>
                    <a:pt x="59" y="114"/>
                    <a:pt x="65" y="114"/>
                  </a:cubicBezTo>
                  <a:cubicBezTo>
                    <a:pt x="79" y="114"/>
                    <a:pt x="88" y="103"/>
                    <a:pt x="88" y="83"/>
                  </a:cubicBezTo>
                  <a:cubicBezTo>
                    <a:pt x="87" y="51"/>
                    <a:pt x="71" y="22"/>
                    <a:pt x="45" y="6"/>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4687675" y="1378550"/>
              <a:ext cx="2225" cy="2875"/>
            </a:xfrm>
            <a:custGeom>
              <a:avLst/>
              <a:gdLst/>
              <a:ahLst/>
              <a:cxnLst/>
              <a:rect l="l" t="t" r="r" b="b"/>
              <a:pathLst>
                <a:path w="89" h="115" extrusionOk="0">
                  <a:moveTo>
                    <a:pt x="25" y="1"/>
                  </a:moveTo>
                  <a:cubicBezTo>
                    <a:pt x="10" y="1"/>
                    <a:pt x="0" y="12"/>
                    <a:pt x="0" y="31"/>
                  </a:cubicBezTo>
                  <a:cubicBezTo>
                    <a:pt x="1" y="63"/>
                    <a:pt x="19" y="91"/>
                    <a:pt x="45" y="108"/>
                  </a:cubicBezTo>
                  <a:cubicBezTo>
                    <a:pt x="52" y="113"/>
                    <a:pt x="59" y="115"/>
                    <a:pt x="65" y="115"/>
                  </a:cubicBezTo>
                  <a:cubicBezTo>
                    <a:pt x="79" y="115"/>
                    <a:pt x="88" y="103"/>
                    <a:pt x="88" y="84"/>
                  </a:cubicBezTo>
                  <a:cubicBezTo>
                    <a:pt x="87" y="52"/>
                    <a:pt x="71"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4696400" y="1373400"/>
              <a:ext cx="2225" cy="2925"/>
            </a:xfrm>
            <a:custGeom>
              <a:avLst/>
              <a:gdLst/>
              <a:ahLst/>
              <a:cxnLst/>
              <a:rect l="l" t="t" r="r" b="b"/>
              <a:pathLst>
                <a:path w="89" h="117" extrusionOk="0">
                  <a:moveTo>
                    <a:pt x="24" y="1"/>
                  </a:moveTo>
                  <a:cubicBezTo>
                    <a:pt x="10" y="1"/>
                    <a:pt x="0" y="13"/>
                    <a:pt x="0" y="33"/>
                  </a:cubicBezTo>
                  <a:cubicBezTo>
                    <a:pt x="2" y="65"/>
                    <a:pt x="18" y="92"/>
                    <a:pt x="44" y="110"/>
                  </a:cubicBezTo>
                  <a:cubicBezTo>
                    <a:pt x="51" y="114"/>
                    <a:pt x="58" y="116"/>
                    <a:pt x="64" y="116"/>
                  </a:cubicBezTo>
                  <a:cubicBezTo>
                    <a:pt x="79" y="116"/>
                    <a:pt x="89" y="104"/>
                    <a:pt x="89" y="84"/>
                  </a:cubicBezTo>
                  <a:cubicBezTo>
                    <a:pt x="87" y="53"/>
                    <a:pt x="70" y="24"/>
                    <a:pt x="44" y="7"/>
                  </a:cubicBezTo>
                  <a:cubicBezTo>
                    <a:pt x="37" y="3"/>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4696400" y="1383675"/>
              <a:ext cx="2225" cy="2875"/>
            </a:xfrm>
            <a:custGeom>
              <a:avLst/>
              <a:gdLst/>
              <a:ahLst/>
              <a:cxnLst/>
              <a:rect l="l" t="t" r="r" b="b"/>
              <a:pathLst>
                <a:path w="89" h="115" extrusionOk="0">
                  <a:moveTo>
                    <a:pt x="24" y="0"/>
                  </a:moveTo>
                  <a:cubicBezTo>
                    <a:pt x="10" y="0"/>
                    <a:pt x="0" y="12"/>
                    <a:pt x="0" y="32"/>
                  </a:cubicBezTo>
                  <a:cubicBezTo>
                    <a:pt x="2" y="63"/>
                    <a:pt x="18" y="92"/>
                    <a:pt x="44" y="109"/>
                  </a:cubicBezTo>
                  <a:cubicBezTo>
                    <a:pt x="51" y="113"/>
                    <a:pt x="58" y="115"/>
                    <a:pt x="64" y="115"/>
                  </a:cubicBezTo>
                  <a:cubicBezTo>
                    <a:pt x="79" y="115"/>
                    <a:pt x="89" y="104"/>
                    <a:pt x="89" y="83"/>
                  </a:cubicBezTo>
                  <a:cubicBezTo>
                    <a:pt x="87" y="51"/>
                    <a:pt x="70" y="24"/>
                    <a:pt x="44" y="6"/>
                  </a:cubicBezTo>
                  <a:cubicBezTo>
                    <a:pt x="37" y="2"/>
                    <a:pt x="30" y="0"/>
                    <a:pt x="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4723625" y="1420800"/>
              <a:ext cx="105375" cy="94275"/>
            </a:xfrm>
            <a:custGeom>
              <a:avLst/>
              <a:gdLst/>
              <a:ahLst/>
              <a:cxnLst/>
              <a:rect l="l" t="t" r="r" b="b"/>
              <a:pathLst>
                <a:path w="4215" h="3771" extrusionOk="0">
                  <a:moveTo>
                    <a:pt x="0" y="2696"/>
                  </a:moveTo>
                  <a:lnTo>
                    <a:pt x="2164" y="1448"/>
                  </a:lnTo>
                  <a:lnTo>
                    <a:pt x="2785" y="0"/>
                  </a:lnTo>
                  <a:lnTo>
                    <a:pt x="3800" y="586"/>
                  </a:lnTo>
                  <a:cubicBezTo>
                    <a:pt x="4133" y="779"/>
                    <a:pt x="4214" y="1107"/>
                    <a:pt x="4214" y="1610"/>
                  </a:cubicBezTo>
                  <a:cubicBezTo>
                    <a:pt x="4214" y="2136"/>
                    <a:pt x="4201" y="2835"/>
                    <a:pt x="4201" y="2835"/>
                  </a:cubicBezTo>
                  <a:lnTo>
                    <a:pt x="2837" y="3636"/>
                  </a:lnTo>
                  <a:cubicBezTo>
                    <a:pt x="2685" y="3724"/>
                    <a:pt x="2513" y="3771"/>
                    <a:pt x="2338" y="3771"/>
                  </a:cubicBezTo>
                  <a:lnTo>
                    <a:pt x="1859"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4723625" y="1471575"/>
              <a:ext cx="3325" cy="18525"/>
            </a:xfrm>
            <a:custGeom>
              <a:avLst/>
              <a:gdLst/>
              <a:ahLst/>
              <a:cxnLst/>
              <a:rect l="l" t="t" r="r" b="b"/>
              <a:pathLst>
                <a:path w="133" h="741" extrusionOk="0">
                  <a:moveTo>
                    <a:pt x="0" y="1"/>
                  </a:moveTo>
                  <a:lnTo>
                    <a:pt x="0" y="665"/>
                  </a:lnTo>
                  <a:lnTo>
                    <a:pt x="132" y="740"/>
                  </a:lnTo>
                  <a:lnTo>
                    <a:pt x="132"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4726925" y="1471575"/>
              <a:ext cx="3325" cy="18525"/>
            </a:xfrm>
            <a:custGeom>
              <a:avLst/>
              <a:gdLst/>
              <a:ahLst/>
              <a:cxnLst/>
              <a:rect l="l" t="t" r="r" b="b"/>
              <a:pathLst>
                <a:path w="133" h="741" extrusionOk="0">
                  <a:moveTo>
                    <a:pt x="132" y="1"/>
                  </a:moveTo>
                  <a:lnTo>
                    <a:pt x="0" y="76"/>
                  </a:lnTo>
                  <a:lnTo>
                    <a:pt x="0" y="740"/>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4766800" y="1496525"/>
              <a:ext cx="3325" cy="18550"/>
            </a:xfrm>
            <a:custGeom>
              <a:avLst/>
              <a:gdLst/>
              <a:ahLst/>
              <a:cxnLst/>
              <a:rect l="l" t="t" r="r" b="b"/>
              <a:pathLst>
                <a:path w="133" h="742" extrusionOk="0">
                  <a:moveTo>
                    <a:pt x="1" y="1"/>
                  </a:moveTo>
                  <a:lnTo>
                    <a:pt x="1" y="665"/>
                  </a:lnTo>
                  <a:lnTo>
                    <a:pt x="132" y="742"/>
                  </a:lnTo>
                  <a:lnTo>
                    <a:pt x="132" y="7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4770100" y="1496525"/>
              <a:ext cx="3325" cy="18550"/>
            </a:xfrm>
            <a:custGeom>
              <a:avLst/>
              <a:gdLst/>
              <a:ahLst/>
              <a:cxnLst/>
              <a:rect l="l" t="t" r="r" b="b"/>
              <a:pathLst>
                <a:path w="133" h="742" extrusionOk="0">
                  <a:moveTo>
                    <a:pt x="132" y="1"/>
                  </a:moveTo>
                  <a:lnTo>
                    <a:pt x="0" y="77"/>
                  </a:lnTo>
                  <a:lnTo>
                    <a:pt x="0" y="742"/>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4801025" y="1476925"/>
              <a:ext cx="3325" cy="18500"/>
            </a:xfrm>
            <a:custGeom>
              <a:avLst/>
              <a:gdLst/>
              <a:ahLst/>
              <a:cxnLst/>
              <a:rect l="l" t="t" r="r" b="b"/>
              <a:pathLst>
                <a:path w="133" h="740" extrusionOk="0">
                  <a:moveTo>
                    <a:pt x="0" y="0"/>
                  </a:moveTo>
                  <a:lnTo>
                    <a:pt x="0" y="664"/>
                  </a:lnTo>
                  <a:lnTo>
                    <a:pt x="132" y="740"/>
                  </a:lnTo>
                  <a:lnTo>
                    <a:pt x="132" y="7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4804325" y="1476925"/>
              <a:ext cx="3325" cy="18500"/>
            </a:xfrm>
            <a:custGeom>
              <a:avLst/>
              <a:gdLst/>
              <a:ahLst/>
              <a:cxnLst/>
              <a:rect l="l" t="t" r="r" b="b"/>
              <a:pathLst>
                <a:path w="133" h="740" extrusionOk="0">
                  <a:moveTo>
                    <a:pt x="132" y="0"/>
                  </a:moveTo>
                  <a:lnTo>
                    <a:pt x="0" y="75"/>
                  </a:lnTo>
                  <a:lnTo>
                    <a:pt x="0" y="740"/>
                  </a:lnTo>
                  <a:lnTo>
                    <a:pt x="132" y="664"/>
                  </a:lnTo>
                  <a:lnTo>
                    <a:pt x="13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4714225" y="1399650"/>
              <a:ext cx="102050" cy="105225"/>
            </a:xfrm>
            <a:custGeom>
              <a:avLst/>
              <a:gdLst/>
              <a:ahLst/>
              <a:cxnLst/>
              <a:rect l="l" t="t" r="r" b="b"/>
              <a:pathLst>
                <a:path w="4082" h="4209" extrusionOk="0">
                  <a:moveTo>
                    <a:pt x="2004" y="0"/>
                  </a:moveTo>
                  <a:cubicBezTo>
                    <a:pt x="1860" y="0"/>
                    <a:pt x="1738" y="23"/>
                    <a:pt x="1654" y="72"/>
                  </a:cubicBezTo>
                  <a:cubicBezTo>
                    <a:pt x="1400" y="218"/>
                    <a:pt x="1338" y="503"/>
                    <a:pt x="1110" y="648"/>
                  </a:cubicBezTo>
                  <a:cubicBezTo>
                    <a:pt x="804" y="842"/>
                    <a:pt x="153" y="1168"/>
                    <a:pt x="66" y="1267"/>
                  </a:cubicBezTo>
                  <a:cubicBezTo>
                    <a:pt x="11" y="1332"/>
                    <a:pt x="1" y="1593"/>
                    <a:pt x="40" y="1677"/>
                  </a:cubicBezTo>
                  <a:cubicBezTo>
                    <a:pt x="42" y="1680"/>
                    <a:pt x="43" y="1685"/>
                    <a:pt x="44" y="1687"/>
                  </a:cubicBezTo>
                  <a:cubicBezTo>
                    <a:pt x="120" y="1874"/>
                    <a:pt x="139" y="2618"/>
                    <a:pt x="165" y="2863"/>
                  </a:cubicBezTo>
                  <a:cubicBezTo>
                    <a:pt x="192" y="3111"/>
                    <a:pt x="434" y="3258"/>
                    <a:pt x="434" y="3258"/>
                  </a:cubicBezTo>
                  <a:lnTo>
                    <a:pt x="2030" y="4167"/>
                  </a:lnTo>
                  <a:lnTo>
                    <a:pt x="2037" y="4170"/>
                  </a:lnTo>
                  <a:cubicBezTo>
                    <a:pt x="2046" y="4173"/>
                    <a:pt x="2054" y="4176"/>
                    <a:pt x="2063" y="4179"/>
                  </a:cubicBezTo>
                  <a:lnTo>
                    <a:pt x="2073" y="4182"/>
                  </a:lnTo>
                  <a:cubicBezTo>
                    <a:pt x="2098" y="4189"/>
                    <a:pt x="2122" y="4195"/>
                    <a:pt x="2148" y="4199"/>
                  </a:cubicBezTo>
                  <a:lnTo>
                    <a:pt x="2157" y="4200"/>
                  </a:lnTo>
                  <a:cubicBezTo>
                    <a:pt x="2191" y="4206"/>
                    <a:pt x="2222" y="4208"/>
                    <a:pt x="2250" y="4208"/>
                  </a:cubicBezTo>
                  <a:cubicBezTo>
                    <a:pt x="2390" y="4208"/>
                    <a:pt x="2461" y="4150"/>
                    <a:pt x="2466" y="4147"/>
                  </a:cubicBezTo>
                  <a:lnTo>
                    <a:pt x="3671" y="3451"/>
                  </a:lnTo>
                  <a:cubicBezTo>
                    <a:pt x="3722" y="3422"/>
                    <a:pt x="3768" y="3381"/>
                    <a:pt x="3804" y="3335"/>
                  </a:cubicBezTo>
                  <a:cubicBezTo>
                    <a:pt x="3804" y="3333"/>
                    <a:pt x="3806" y="3332"/>
                    <a:pt x="3807" y="3330"/>
                  </a:cubicBezTo>
                  <a:cubicBezTo>
                    <a:pt x="3810" y="3327"/>
                    <a:pt x="3812" y="3323"/>
                    <a:pt x="3815" y="3319"/>
                  </a:cubicBezTo>
                  <a:cubicBezTo>
                    <a:pt x="3818" y="3316"/>
                    <a:pt x="3820" y="3313"/>
                    <a:pt x="3822" y="3309"/>
                  </a:cubicBezTo>
                  <a:cubicBezTo>
                    <a:pt x="3868" y="3238"/>
                    <a:pt x="3887" y="3153"/>
                    <a:pt x="3897" y="3068"/>
                  </a:cubicBezTo>
                  <a:cubicBezTo>
                    <a:pt x="3897" y="3046"/>
                    <a:pt x="3897" y="3023"/>
                    <a:pt x="3899" y="3001"/>
                  </a:cubicBezTo>
                  <a:lnTo>
                    <a:pt x="3899" y="2968"/>
                  </a:lnTo>
                  <a:lnTo>
                    <a:pt x="3900" y="2923"/>
                  </a:lnTo>
                  <a:cubicBezTo>
                    <a:pt x="3900" y="2904"/>
                    <a:pt x="3902" y="2884"/>
                    <a:pt x="3903" y="2865"/>
                  </a:cubicBezTo>
                  <a:lnTo>
                    <a:pt x="3903" y="2843"/>
                  </a:lnTo>
                  <a:cubicBezTo>
                    <a:pt x="3929" y="2269"/>
                    <a:pt x="4081" y="1416"/>
                    <a:pt x="4081" y="1403"/>
                  </a:cubicBezTo>
                  <a:cubicBezTo>
                    <a:pt x="4080" y="1334"/>
                    <a:pt x="4058" y="1267"/>
                    <a:pt x="4041" y="1203"/>
                  </a:cubicBezTo>
                  <a:cubicBezTo>
                    <a:pt x="3926" y="790"/>
                    <a:pt x="3484" y="500"/>
                    <a:pt x="3027" y="271"/>
                  </a:cubicBezTo>
                  <a:cubicBezTo>
                    <a:pt x="2676" y="95"/>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4725800" y="1410025"/>
              <a:ext cx="78400" cy="62675"/>
            </a:xfrm>
            <a:custGeom>
              <a:avLst/>
              <a:gdLst/>
              <a:ahLst/>
              <a:cxnLst/>
              <a:rect l="l" t="t" r="r" b="b"/>
              <a:pathLst>
                <a:path w="3136" h="2507" extrusionOk="0">
                  <a:moveTo>
                    <a:pt x="1667" y="0"/>
                  </a:moveTo>
                  <a:cubicBezTo>
                    <a:pt x="1595" y="0"/>
                    <a:pt x="1527" y="14"/>
                    <a:pt x="1467" y="49"/>
                  </a:cubicBezTo>
                  <a:cubicBezTo>
                    <a:pt x="1438" y="65"/>
                    <a:pt x="1411" y="85"/>
                    <a:pt x="1390" y="109"/>
                  </a:cubicBezTo>
                  <a:cubicBezTo>
                    <a:pt x="1348" y="157"/>
                    <a:pt x="1310" y="208"/>
                    <a:pt x="1274" y="260"/>
                  </a:cubicBezTo>
                  <a:cubicBezTo>
                    <a:pt x="1140" y="443"/>
                    <a:pt x="976" y="571"/>
                    <a:pt x="795" y="701"/>
                  </a:cubicBezTo>
                  <a:cubicBezTo>
                    <a:pt x="598" y="845"/>
                    <a:pt x="391" y="972"/>
                    <a:pt x="174" y="1084"/>
                  </a:cubicBezTo>
                  <a:cubicBezTo>
                    <a:pt x="137" y="1104"/>
                    <a:pt x="99" y="1122"/>
                    <a:pt x="63" y="1140"/>
                  </a:cubicBezTo>
                  <a:cubicBezTo>
                    <a:pt x="43" y="1151"/>
                    <a:pt x="22" y="1161"/>
                    <a:pt x="0" y="1171"/>
                  </a:cubicBezTo>
                  <a:lnTo>
                    <a:pt x="44" y="1652"/>
                  </a:lnTo>
                  <a:lnTo>
                    <a:pt x="44" y="1654"/>
                  </a:lnTo>
                  <a:lnTo>
                    <a:pt x="76" y="1673"/>
                  </a:lnTo>
                  <a:lnTo>
                    <a:pt x="357" y="1835"/>
                  </a:lnTo>
                  <a:lnTo>
                    <a:pt x="1517" y="2506"/>
                  </a:lnTo>
                  <a:cubicBezTo>
                    <a:pt x="1510" y="2327"/>
                    <a:pt x="1504" y="2182"/>
                    <a:pt x="1527" y="2060"/>
                  </a:cubicBezTo>
                  <a:cubicBezTo>
                    <a:pt x="1545" y="1961"/>
                    <a:pt x="1609" y="1877"/>
                    <a:pt x="1699" y="1831"/>
                  </a:cubicBezTo>
                  <a:lnTo>
                    <a:pt x="2471" y="1430"/>
                  </a:lnTo>
                  <a:lnTo>
                    <a:pt x="2473" y="1430"/>
                  </a:lnTo>
                  <a:cubicBezTo>
                    <a:pt x="2489" y="1423"/>
                    <a:pt x="2503" y="1416"/>
                    <a:pt x="2516" y="1409"/>
                  </a:cubicBezTo>
                  <a:lnTo>
                    <a:pt x="2553" y="1388"/>
                  </a:lnTo>
                  <a:cubicBezTo>
                    <a:pt x="2730" y="1294"/>
                    <a:pt x="2948" y="1165"/>
                    <a:pt x="3037" y="974"/>
                  </a:cubicBezTo>
                  <a:cubicBezTo>
                    <a:pt x="3136" y="759"/>
                    <a:pt x="2883" y="587"/>
                    <a:pt x="2735" y="475"/>
                  </a:cubicBezTo>
                  <a:cubicBezTo>
                    <a:pt x="2531" y="318"/>
                    <a:pt x="2306" y="192"/>
                    <a:pt x="2067" y="96"/>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4725800" y="1411200"/>
              <a:ext cx="36850" cy="45050"/>
            </a:xfrm>
            <a:custGeom>
              <a:avLst/>
              <a:gdLst/>
              <a:ahLst/>
              <a:cxnLst/>
              <a:rect l="l" t="t" r="r" b="b"/>
              <a:pathLst>
                <a:path w="1474" h="1802" extrusionOk="0">
                  <a:moveTo>
                    <a:pt x="1467" y="0"/>
                  </a:moveTo>
                  <a:cubicBezTo>
                    <a:pt x="1438" y="18"/>
                    <a:pt x="1411" y="38"/>
                    <a:pt x="1390" y="62"/>
                  </a:cubicBezTo>
                  <a:cubicBezTo>
                    <a:pt x="1348" y="110"/>
                    <a:pt x="1310" y="161"/>
                    <a:pt x="1274" y="213"/>
                  </a:cubicBezTo>
                  <a:cubicBezTo>
                    <a:pt x="1140" y="396"/>
                    <a:pt x="982" y="531"/>
                    <a:pt x="795" y="654"/>
                  </a:cubicBezTo>
                  <a:cubicBezTo>
                    <a:pt x="578" y="798"/>
                    <a:pt x="22" y="1114"/>
                    <a:pt x="0" y="1124"/>
                  </a:cubicBezTo>
                  <a:lnTo>
                    <a:pt x="44" y="1801"/>
                  </a:lnTo>
                  <a:lnTo>
                    <a:pt x="357"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4712850" y="1430250"/>
              <a:ext cx="63775" cy="73950"/>
            </a:xfrm>
            <a:custGeom>
              <a:avLst/>
              <a:gdLst/>
              <a:ahLst/>
              <a:cxnLst/>
              <a:rect l="l" t="t" r="r" b="b"/>
              <a:pathLst>
                <a:path w="2551" h="2958" extrusionOk="0">
                  <a:moveTo>
                    <a:pt x="260" y="1"/>
                  </a:moveTo>
                  <a:cubicBezTo>
                    <a:pt x="196" y="1"/>
                    <a:pt x="142" y="28"/>
                    <a:pt x="110" y="59"/>
                  </a:cubicBezTo>
                  <a:cubicBezTo>
                    <a:pt x="1" y="163"/>
                    <a:pt x="43" y="355"/>
                    <a:pt x="52" y="414"/>
                  </a:cubicBezTo>
                  <a:cubicBezTo>
                    <a:pt x="91" y="710"/>
                    <a:pt x="156" y="1357"/>
                    <a:pt x="207" y="1625"/>
                  </a:cubicBezTo>
                  <a:cubicBezTo>
                    <a:pt x="208" y="1631"/>
                    <a:pt x="208" y="1637"/>
                    <a:pt x="210" y="1642"/>
                  </a:cubicBezTo>
                  <a:cubicBezTo>
                    <a:pt x="244" y="1806"/>
                    <a:pt x="346" y="1947"/>
                    <a:pt x="489" y="2034"/>
                  </a:cubicBezTo>
                  <a:cubicBezTo>
                    <a:pt x="807" y="2225"/>
                    <a:pt x="1719" y="2773"/>
                    <a:pt x="2085" y="2943"/>
                  </a:cubicBezTo>
                  <a:lnTo>
                    <a:pt x="2092" y="2946"/>
                  </a:lnTo>
                  <a:cubicBezTo>
                    <a:pt x="2112" y="2954"/>
                    <a:pt x="2132" y="2957"/>
                    <a:pt x="2152" y="2957"/>
                  </a:cubicBezTo>
                  <a:cubicBezTo>
                    <a:pt x="2208" y="2957"/>
                    <a:pt x="2263" y="2929"/>
                    <a:pt x="2295" y="2879"/>
                  </a:cubicBezTo>
                  <a:cubicBezTo>
                    <a:pt x="2357" y="2782"/>
                    <a:pt x="2434" y="2604"/>
                    <a:pt x="2460" y="2301"/>
                  </a:cubicBezTo>
                  <a:cubicBezTo>
                    <a:pt x="2507" y="1748"/>
                    <a:pt x="2550" y="1436"/>
                    <a:pt x="2430" y="1261"/>
                  </a:cubicBezTo>
                  <a:cubicBezTo>
                    <a:pt x="2369" y="1174"/>
                    <a:pt x="2270" y="1132"/>
                    <a:pt x="2188" y="1132"/>
                  </a:cubicBezTo>
                  <a:cubicBezTo>
                    <a:pt x="2126" y="1132"/>
                    <a:pt x="2073" y="1156"/>
                    <a:pt x="2054" y="1203"/>
                  </a:cubicBezTo>
                  <a:cubicBezTo>
                    <a:pt x="2009" y="1313"/>
                    <a:pt x="2032" y="1812"/>
                    <a:pt x="2032" y="1812"/>
                  </a:cubicBezTo>
                  <a:lnTo>
                    <a:pt x="562" y="1001"/>
                  </a:lnTo>
                  <a:cubicBezTo>
                    <a:pt x="562" y="1001"/>
                    <a:pt x="572" y="228"/>
                    <a:pt x="452" y="97"/>
                  </a:cubicBezTo>
                  <a:cubicBezTo>
                    <a:pt x="388" y="26"/>
                    <a:pt x="320" y="1"/>
                    <a:pt x="2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4726875" y="1431900"/>
              <a:ext cx="61925" cy="47425"/>
            </a:xfrm>
            <a:custGeom>
              <a:avLst/>
              <a:gdLst/>
              <a:ahLst/>
              <a:cxnLst/>
              <a:rect l="l" t="t" r="r" b="b"/>
              <a:pathLst>
                <a:path w="2477" h="1897" extrusionOk="0">
                  <a:moveTo>
                    <a:pt x="1453" y="1"/>
                  </a:moveTo>
                  <a:cubicBezTo>
                    <a:pt x="1387" y="1"/>
                    <a:pt x="1321" y="17"/>
                    <a:pt x="1263" y="51"/>
                  </a:cubicBezTo>
                  <a:lnTo>
                    <a:pt x="107" y="715"/>
                  </a:lnTo>
                  <a:cubicBezTo>
                    <a:pt x="42" y="753"/>
                    <a:pt x="1" y="821"/>
                    <a:pt x="1" y="896"/>
                  </a:cubicBezTo>
                  <a:lnTo>
                    <a:pt x="1" y="1021"/>
                  </a:lnTo>
                  <a:lnTo>
                    <a:pt x="1473" y="1897"/>
                  </a:lnTo>
                  <a:cubicBezTo>
                    <a:pt x="1473" y="1897"/>
                    <a:pt x="1461" y="1305"/>
                    <a:pt x="1484" y="1185"/>
                  </a:cubicBezTo>
                  <a:cubicBezTo>
                    <a:pt x="1503" y="1086"/>
                    <a:pt x="1566" y="1002"/>
                    <a:pt x="1656" y="956"/>
                  </a:cubicBezTo>
                  <a:lnTo>
                    <a:pt x="2430" y="555"/>
                  </a:lnTo>
                  <a:lnTo>
                    <a:pt x="2431" y="555"/>
                  </a:lnTo>
                  <a:cubicBezTo>
                    <a:pt x="2446" y="547"/>
                    <a:pt x="2462" y="540"/>
                    <a:pt x="2476" y="532"/>
                  </a:cubicBezTo>
                  <a:lnTo>
                    <a:pt x="1642" y="51"/>
                  </a:lnTo>
                  <a:cubicBezTo>
                    <a:pt x="1584" y="17"/>
                    <a:pt x="1518" y="1"/>
                    <a:pt x="145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4726875" y="1452775"/>
              <a:ext cx="36825" cy="31225"/>
            </a:xfrm>
            <a:custGeom>
              <a:avLst/>
              <a:gdLst/>
              <a:ahLst/>
              <a:cxnLst/>
              <a:rect l="l" t="t" r="r" b="b"/>
              <a:pathLst>
                <a:path w="1473" h="1249" extrusionOk="0">
                  <a:moveTo>
                    <a:pt x="76" y="0"/>
                  </a:moveTo>
                  <a:cubicBezTo>
                    <a:pt x="37" y="0"/>
                    <a:pt x="1" y="32"/>
                    <a:pt x="1" y="76"/>
                  </a:cubicBezTo>
                  <a:lnTo>
                    <a:pt x="1" y="322"/>
                  </a:lnTo>
                  <a:cubicBezTo>
                    <a:pt x="1" y="403"/>
                    <a:pt x="44" y="479"/>
                    <a:pt x="116" y="521"/>
                  </a:cubicBezTo>
                  <a:lnTo>
                    <a:pt x="1361" y="1239"/>
                  </a:lnTo>
                  <a:cubicBezTo>
                    <a:pt x="1373" y="1246"/>
                    <a:pt x="1386" y="1249"/>
                    <a:pt x="1398" y="1249"/>
                  </a:cubicBezTo>
                  <a:cubicBezTo>
                    <a:pt x="1437" y="1249"/>
                    <a:pt x="1473" y="1217"/>
                    <a:pt x="1473" y="1173"/>
                  </a:cubicBezTo>
                  <a:lnTo>
                    <a:pt x="1473" y="928"/>
                  </a:lnTo>
                  <a:cubicBezTo>
                    <a:pt x="1473" y="846"/>
                    <a:pt x="1429" y="770"/>
                    <a:pt x="1358" y="730"/>
                  </a:cubicBezTo>
                  <a:lnTo>
                    <a:pt x="114" y="10"/>
                  </a:lnTo>
                  <a:cubicBezTo>
                    <a:pt x="102" y="3"/>
                    <a:pt x="89" y="0"/>
                    <a:pt x="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4727900" y="1460825"/>
              <a:ext cx="36500" cy="24550"/>
            </a:xfrm>
            <a:custGeom>
              <a:avLst/>
              <a:gdLst/>
              <a:ahLst/>
              <a:cxnLst/>
              <a:rect l="l" t="t" r="r" b="b"/>
              <a:pathLst>
                <a:path w="1460" h="982" extrusionOk="0">
                  <a:moveTo>
                    <a:pt x="1" y="0"/>
                  </a:moveTo>
                  <a:lnTo>
                    <a:pt x="1" y="55"/>
                  </a:lnTo>
                  <a:cubicBezTo>
                    <a:pt x="1" y="137"/>
                    <a:pt x="31" y="213"/>
                    <a:pt x="101" y="254"/>
                  </a:cubicBezTo>
                  <a:lnTo>
                    <a:pt x="1332" y="972"/>
                  </a:lnTo>
                  <a:cubicBezTo>
                    <a:pt x="1344" y="979"/>
                    <a:pt x="1358" y="982"/>
                    <a:pt x="1372" y="982"/>
                  </a:cubicBezTo>
                  <a:cubicBezTo>
                    <a:pt x="1415" y="982"/>
                    <a:pt x="1459" y="951"/>
                    <a:pt x="1459" y="907"/>
                  </a:cubicBezTo>
                  <a:lnTo>
                    <a:pt x="1459" y="851"/>
                  </a:lnTo>
                  <a:cubicBezTo>
                    <a:pt x="1457" y="895"/>
                    <a:pt x="1421" y="927"/>
                    <a:pt x="1381" y="927"/>
                  </a:cubicBezTo>
                  <a:cubicBezTo>
                    <a:pt x="1369" y="927"/>
                    <a:pt x="1356" y="924"/>
                    <a:pt x="1343" y="917"/>
                  </a:cubicBezTo>
                  <a:lnTo>
                    <a:pt x="95" y="199"/>
                  </a:lnTo>
                  <a:cubicBezTo>
                    <a:pt x="24" y="157"/>
                    <a:pt x="1" y="81"/>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4765825" y="1435775"/>
              <a:ext cx="49975" cy="69100"/>
            </a:xfrm>
            <a:custGeom>
              <a:avLst/>
              <a:gdLst/>
              <a:ahLst/>
              <a:cxnLst/>
              <a:rect l="l" t="t" r="r" b="b"/>
              <a:pathLst>
                <a:path w="1999" h="2764" extrusionOk="0">
                  <a:moveTo>
                    <a:pt x="1999" y="0"/>
                  </a:moveTo>
                  <a:cubicBezTo>
                    <a:pt x="1983" y="105"/>
                    <a:pt x="1906" y="373"/>
                    <a:pt x="1610" y="559"/>
                  </a:cubicBezTo>
                  <a:cubicBezTo>
                    <a:pt x="1158" y="843"/>
                    <a:pt x="518" y="1155"/>
                    <a:pt x="377" y="1223"/>
                  </a:cubicBezTo>
                  <a:lnTo>
                    <a:pt x="377" y="1227"/>
                  </a:lnTo>
                  <a:cubicBezTo>
                    <a:pt x="406" y="1414"/>
                    <a:pt x="374" y="1685"/>
                    <a:pt x="341" y="2080"/>
                  </a:cubicBezTo>
                  <a:cubicBezTo>
                    <a:pt x="315" y="2383"/>
                    <a:pt x="238" y="2561"/>
                    <a:pt x="176" y="2658"/>
                  </a:cubicBezTo>
                  <a:cubicBezTo>
                    <a:pt x="145" y="2708"/>
                    <a:pt x="90" y="2737"/>
                    <a:pt x="33" y="2737"/>
                  </a:cubicBezTo>
                  <a:cubicBezTo>
                    <a:pt x="22" y="2737"/>
                    <a:pt x="11" y="2736"/>
                    <a:pt x="0" y="2734"/>
                  </a:cubicBezTo>
                  <a:lnTo>
                    <a:pt x="0" y="2734"/>
                  </a:lnTo>
                  <a:lnTo>
                    <a:pt x="9" y="2737"/>
                  </a:lnTo>
                  <a:cubicBezTo>
                    <a:pt x="34" y="2744"/>
                    <a:pt x="60" y="2750"/>
                    <a:pt x="84" y="2754"/>
                  </a:cubicBezTo>
                  <a:lnTo>
                    <a:pt x="93" y="2755"/>
                  </a:lnTo>
                  <a:cubicBezTo>
                    <a:pt x="127" y="2761"/>
                    <a:pt x="158" y="2763"/>
                    <a:pt x="186" y="2763"/>
                  </a:cubicBezTo>
                  <a:cubicBezTo>
                    <a:pt x="326" y="2763"/>
                    <a:pt x="398" y="2705"/>
                    <a:pt x="402" y="2702"/>
                  </a:cubicBezTo>
                  <a:lnTo>
                    <a:pt x="1607" y="2006"/>
                  </a:lnTo>
                  <a:cubicBezTo>
                    <a:pt x="1659" y="1977"/>
                    <a:pt x="1704" y="1936"/>
                    <a:pt x="1740" y="1890"/>
                  </a:cubicBezTo>
                  <a:cubicBezTo>
                    <a:pt x="1742" y="1888"/>
                    <a:pt x="1743" y="1887"/>
                    <a:pt x="1743" y="1885"/>
                  </a:cubicBezTo>
                  <a:cubicBezTo>
                    <a:pt x="1746" y="1882"/>
                    <a:pt x="1749" y="1878"/>
                    <a:pt x="1752" y="1874"/>
                  </a:cubicBezTo>
                  <a:cubicBezTo>
                    <a:pt x="1755" y="1871"/>
                    <a:pt x="1756" y="1868"/>
                    <a:pt x="1759" y="1864"/>
                  </a:cubicBezTo>
                  <a:cubicBezTo>
                    <a:pt x="1804" y="1793"/>
                    <a:pt x="1823" y="1708"/>
                    <a:pt x="1833" y="1623"/>
                  </a:cubicBezTo>
                  <a:cubicBezTo>
                    <a:pt x="1842" y="1547"/>
                    <a:pt x="1933" y="802"/>
                    <a:pt x="1977" y="311"/>
                  </a:cubicBezTo>
                  <a:cubicBezTo>
                    <a:pt x="1988" y="186"/>
                    <a:pt x="1996" y="77"/>
                    <a:pt x="19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4772275" y="1417100"/>
              <a:ext cx="2225" cy="2900"/>
            </a:xfrm>
            <a:custGeom>
              <a:avLst/>
              <a:gdLst/>
              <a:ahLst/>
              <a:cxnLst/>
              <a:rect l="l" t="t" r="r" b="b"/>
              <a:pathLst>
                <a:path w="89" h="116" extrusionOk="0">
                  <a:moveTo>
                    <a:pt x="25" y="0"/>
                  </a:moveTo>
                  <a:cubicBezTo>
                    <a:pt x="11" y="0"/>
                    <a:pt x="0" y="12"/>
                    <a:pt x="0" y="32"/>
                  </a:cubicBezTo>
                  <a:cubicBezTo>
                    <a:pt x="2" y="63"/>
                    <a:pt x="18" y="92"/>
                    <a:pt x="44" y="109"/>
                  </a:cubicBezTo>
                  <a:cubicBezTo>
                    <a:pt x="51" y="113"/>
                    <a:pt x="58" y="115"/>
                    <a:pt x="64" y="115"/>
                  </a:cubicBezTo>
                  <a:cubicBezTo>
                    <a:pt x="79" y="115"/>
                    <a:pt x="89" y="104"/>
                    <a:pt x="89" y="83"/>
                  </a:cubicBezTo>
                  <a:cubicBezTo>
                    <a:pt x="87" y="53"/>
                    <a:pt x="70" y="24"/>
                    <a:pt x="44" y="6"/>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4772275" y="1427350"/>
              <a:ext cx="2225" cy="2875"/>
            </a:xfrm>
            <a:custGeom>
              <a:avLst/>
              <a:gdLst/>
              <a:ahLst/>
              <a:cxnLst/>
              <a:rect l="l" t="t" r="r" b="b"/>
              <a:pathLst>
                <a:path w="89" h="115" extrusionOk="0">
                  <a:moveTo>
                    <a:pt x="25" y="0"/>
                  </a:moveTo>
                  <a:cubicBezTo>
                    <a:pt x="11" y="0"/>
                    <a:pt x="0" y="12"/>
                    <a:pt x="0" y="33"/>
                  </a:cubicBezTo>
                  <a:cubicBezTo>
                    <a:pt x="2" y="63"/>
                    <a:pt x="18" y="92"/>
                    <a:pt x="44" y="110"/>
                  </a:cubicBezTo>
                  <a:cubicBezTo>
                    <a:pt x="51" y="113"/>
                    <a:pt x="57" y="115"/>
                    <a:pt x="63" y="115"/>
                  </a:cubicBezTo>
                  <a:cubicBezTo>
                    <a:pt x="78" y="115"/>
                    <a:pt x="89" y="103"/>
                    <a:pt x="89" y="83"/>
                  </a:cubicBezTo>
                  <a:cubicBezTo>
                    <a:pt x="87" y="52"/>
                    <a:pt x="70"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4780975" y="1422225"/>
              <a:ext cx="2275" cy="2875"/>
            </a:xfrm>
            <a:custGeom>
              <a:avLst/>
              <a:gdLst/>
              <a:ahLst/>
              <a:cxnLst/>
              <a:rect l="l" t="t" r="r" b="b"/>
              <a:pathLst>
                <a:path w="91" h="115" extrusionOk="0">
                  <a:moveTo>
                    <a:pt x="25" y="1"/>
                  </a:moveTo>
                  <a:cubicBezTo>
                    <a:pt x="11" y="1"/>
                    <a:pt x="0" y="12"/>
                    <a:pt x="0" y="32"/>
                  </a:cubicBezTo>
                  <a:cubicBezTo>
                    <a:pt x="2" y="64"/>
                    <a:pt x="19" y="93"/>
                    <a:pt x="45" y="109"/>
                  </a:cubicBezTo>
                  <a:cubicBezTo>
                    <a:pt x="53" y="113"/>
                    <a:pt x="60" y="115"/>
                    <a:pt x="66" y="115"/>
                  </a:cubicBezTo>
                  <a:cubicBezTo>
                    <a:pt x="80" y="115"/>
                    <a:pt x="90" y="103"/>
                    <a:pt x="90" y="84"/>
                  </a:cubicBezTo>
                  <a:cubicBezTo>
                    <a:pt x="88" y="52"/>
                    <a:pt x="72"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4780975" y="1432475"/>
              <a:ext cx="2275" cy="2900"/>
            </a:xfrm>
            <a:custGeom>
              <a:avLst/>
              <a:gdLst/>
              <a:ahLst/>
              <a:cxnLst/>
              <a:rect l="l" t="t" r="r" b="b"/>
              <a:pathLst>
                <a:path w="91" h="116" extrusionOk="0">
                  <a:moveTo>
                    <a:pt x="26" y="1"/>
                  </a:moveTo>
                  <a:cubicBezTo>
                    <a:pt x="11" y="1"/>
                    <a:pt x="0" y="12"/>
                    <a:pt x="0" y="32"/>
                  </a:cubicBezTo>
                  <a:cubicBezTo>
                    <a:pt x="2" y="64"/>
                    <a:pt x="19" y="93"/>
                    <a:pt x="45" y="109"/>
                  </a:cubicBezTo>
                  <a:cubicBezTo>
                    <a:pt x="53" y="113"/>
                    <a:pt x="60" y="115"/>
                    <a:pt x="66" y="115"/>
                  </a:cubicBezTo>
                  <a:cubicBezTo>
                    <a:pt x="80" y="115"/>
                    <a:pt x="90" y="104"/>
                    <a:pt x="90" y="84"/>
                  </a:cubicBezTo>
                  <a:cubicBezTo>
                    <a:pt x="88" y="52"/>
                    <a:pt x="72" y="23"/>
                    <a:pt x="45" y="6"/>
                  </a:cubicBezTo>
                  <a:cubicBezTo>
                    <a:pt x="39" y="2"/>
                    <a:pt x="32"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4789700" y="1427350"/>
              <a:ext cx="2250" cy="2875"/>
            </a:xfrm>
            <a:custGeom>
              <a:avLst/>
              <a:gdLst/>
              <a:ahLst/>
              <a:cxnLst/>
              <a:rect l="l" t="t" r="r" b="b"/>
              <a:pathLst>
                <a:path w="90" h="115" extrusionOk="0">
                  <a:moveTo>
                    <a:pt x="25" y="0"/>
                  </a:moveTo>
                  <a:cubicBezTo>
                    <a:pt x="10" y="0"/>
                    <a:pt x="1" y="12"/>
                    <a:pt x="1" y="33"/>
                  </a:cubicBezTo>
                  <a:cubicBezTo>
                    <a:pt x="2" y="63"/>
                    <a:pt x="18" y="92"/>
                    <a:pt x="44" y="110"/>
                  </a:cubicBezTo>
                  <a:cubicBezTo>
                    <a:pt x="51" y="113"/>
                    <a:pt x="58" y="115"/>
                    <a:pt x="64" y="115"/>
                  </a:cubicBezTo>
                  <a:cubicBezTo>
                    <a:pt x="79" y="115"/>
                    <a:pt x="89" y="103"/>
                    <a:pt x="89" y="83"/>
                  </a:cubicBezTo>
                  <a:cubicBezTo>
                    <a:pt x="88" y="52"/>
                    <a:pt x="71"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4789700" y="1437600"/>
              <a:ext cx="2250" cy="2925"/>
            </a:xfrm>
            <a:custGeom>
              <a:avLst/>
              <a:gdLst/>
              <a:ahLst/>
              <a:cxnLst/>
              <a:rect l="l" t="t" r="r" b="b"/>
              <a:pathLst>
                <a:path w="90" h="117" extrusionOk="0">
                  <a:moveTo>
                    <a:pt x="25" y="1"/>
                  </a:moveTo>
                  <a:cubicBezTo>
                    <a:pt x="10" y="1"/>
                    <a:pt x="1" y="13"/>
                    <a:pt x="1" y="33"/>
                  </a:cubicBezTo>
                  <a:cubicBezTo>
                    <a:pt x="2" y="64"/>
                    <a:pt x="18" y="93"/>
                    <a:pt x="44" y="110"/>
                  </a:cubicBezTo>
                  <a:cubicBezTo>
                    <a:pt x="52" y="114"/>
                    <a:pt x="58" y="116"/>
                    <a:pt x="65" y="116"/>
                  </a:cubicBezTo>
                  <a:cubicBezTo>
                    <a:pt x="79" y="116"/>
                    <a:pt x="89" y="104"/>
                    <a:pt x="89" y="84"/>
                  </a:cubicBezTo>
                  <a:cubicBezTo>
                    <a:pt x="88" y="53"/>
                    <a:pt x="71" y="24"/>
                    <a:pt x="44" y="7"/>
                  </a:cubicBezTo>
                  <a:cubicBezTo>
                    <a:pt x="37"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45"/>
          <p:cNvGrpSpPr/>
          <p:nvPr/>
        </p:nvGrpSpPr>
        <p:grpSpPr>
          <a:xfrm>
            <a:off x="923411" y="1369641"/>
            <a:ext cx="1679840" cy="1715549"/>
            <a:chOff x="4174375" y="2303788"/>
            <a:chExt cx="560975" cy="572900"/>
          </a:xfrm>
        </p:grpSpPr>
        <p:sp>
          <p:nvSpPr>
            <p:cNvPr id="4883" name="Google Shape;4883;p45"/>
            <p:cNvSpPr/>
            <p:nvPr/>
          </p:nvSpPr>
          <p:spPr>
            <a:xfrm>
              <a:off x="4195175" y="25743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7"/>
                  </a:lnTo>
                  <a:lnTo>
                    <a:pt x="19439" y="7168"/>
                  </a:lnTo>
                  <a:lnTo>
                    <a:pt x="20944" y="6298"/>
                  </a:lnTo>
                  <a:lnTo>
                    <a:pt x="100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4681125" y="2703488"/>
              <a:ext cx="54225" cy="50100"/>
            </a:xfrm>
            <a:custGeom>
              <a:avLst/>
              <a:gdLst/>
              <a:ahLst/>
              <a:cxnLst/>
              <a:rect l="l" t="t" r="r" b="b"/>
              <a:pathLst>
                <a:path w="2169" h="2004" extrusionOk="0">
                  <a:moveTo>
                    <a:pt x="2168" y="1"/>
                  </a:moveTo>
                  <a:lnTo>
                    <a:pt x="1" y="1258"/>
                  </a:lnTo>
                  <a:lnTo>
                    <a:pt x="1" y="2003"/>
                  </a:lnTo>
                  <a:lnTo>
                    <a:pt x="2168" y="745"/>
                  </a:lnTo>
                  <a:lnTo>
                    <a:pt x="216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4195175" y="2323063"/>
              <a:ext cx="250775" cy="377550"/>
            </a:xfrm>
            <a:custGeom>
              <a:avLst/>
              <a:gdLst/>
              <a:ahLst/>
              <a:cxnLst/>
              <a:rect l="l" t="t" r="r" b="b"/>
              <a:pathLst>
                <a:path w="10031" h="15102" extrusionOk="0">
                  <a:moveTo>
                    <a:pt x="10031" y="1"/>
                  </a:moveTo>
                  <a:lnTo>
                    <a:pt x="0" y="5792"/>
                  </a:lnTo>
                  <a:lnTo>
                    <a:pt x="0" y="15102"/>
                  </a:lnTo>
                  <a:lnTo>
                    <a:pt x="10031" y="9309"/>
                  </a:lnTo>
                  <a:lnTo>
                    <a:pt x="1003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4445925" y="2323063"/>
              <a:ext cx="272850" cy="390175"/>
            </a:xfrm>
            <a:custGeom>
              <a:avLst/>
              <a:gdLst/>
              <a:ahLst/>
              <a:cxnLst/>
              <a:rect l="l" t="t" r="r" b="b"/>
              <a:pathLst>
                <a:path w="10914" h="15607" extrusionOk="0">
                  <a:moveTo>
                    <a:pt x="1" y="1"/>
                  </a:moveTo>
                  <a:lnTo>
                    <a:pt x="1" y="9309"/>
                  </a:lnTo>
                  <a:lnTo>
                    <a:pt x="10914" y="15606"/>
                  </a:lnTo>
                  <a:lnTo>
                    <a:pt x="10914" y="6297"/>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4195175" y="25557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8"/>
                  </a:lnTo>
                  <a:lnTo>
                    <a:pt x="19439" y="7168"/>
                  </a:lnTo>
                  <a:lnTo>
                    <a:pt x="20944" y="6298"/>
                  </a:lnTo>
                  <a:lnTo>
                    <a:pt x="100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4335750" y="2381463"/>
              <a:ext cx="68725" cy="178200"/>
            </a:xfrm>
            <a:custGeom>
              <a:avLst/>
              <a:gdLst/>
              <a:ahLst/>
              <a:cxnLst/>
              <a:rect l="l" t="t" r="r" b="b"/>
              <a:pathLst>
                <a:path w="2749" h="7128" extrusionOk="0">
                  <a:moveTo>
                    <a:pt x="2749" y="1"/>
                  </a:moveTo>
                  <a:lnTo>
                    <a:pt x="1" y="1583"/>
                  </a:lnTo>
                  <a:lnTo>
                    <a:pt x="1" y="7128"/>
                  </a:lnTo>
                  <a:lnTo>
                    <a:pt x="2749" y="5542"/>
                  </a:lnTo>
                  <a:lnTo>
                    <a:pt x="27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4339125" y="2383388"/>
              <a:ext cx="68725" cy="178175"/>
            </a:xfrm>
            <a:custGeom>
              <a:avLst/>
              <a:gdLst/>
              <a:ahLst/>
              <a:cxnLst/>
              <a:rect l="l" t="t" r="r" b="b"/>
              <a:pathLst>
                <a:path w="2749" h="7127" extrusionOk="0">
                  <a:moveTo>
                    <a:pt x="2749" y="1"/>
                  </a:moveTo>
                  <a:lnTo>
                    <a:pt x="1" y="1583"/>
                  </a:lnTo>
                  <a:lnTo>
                    <a:pt x="1" y="7126"/>
                  </a:lnTo>
                  <a:lnTo>
                    <a:pt x="2749" y="554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4344775" y="2394388"/>
              <a:ext cx="57425" cy="156900"/>
            </a:xfrm>
            <a:custGeom>
              <a:avLst/>
              <a:gdLst/>
              <a:ahLst/>
              <a:cxnLst/>
              <a:rect l="l" t="t" r="r" b="b"/>
              <a:pathLst>
                <a:path w="2297" h="6276" extrusionOk="0">
                  <a:moveTo>
                    <a:pt x="2296" y="0"/>
                  </a:moveTo>
                  <a:lnTo>
                    <a:pt x="1" y="1321"/>
                  </a:lnTo>
                  <a:lnTo>
                    <a:pt x="1" y="6276"/>
                  </a:lnTo>
                  <a:lnTo>
                    <a:pt x="2296" y="4951"/>
                  </a:lnTo>
                  <a:lnTo>
                    <a:pt x="229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4398800" y="2394338"/>
              <a:ext cx="3400" cy="123825"/>
            </a:xfrm>
            <a:custGeom>
              <a:avLst/>
              <a:gdLst/>
              <a:ahLst/>
              <a:cxnLst/>
              <a:rect l="l" t="t" r="r" b="b"/>
              <a:pathLst>
                <a:path w="136" h="4953" extrusionOk="0">
                  <a:moveTo>
                    <a:pt x="135" y="1"/>
                  </a:moveTo>
                  <a:lnTo>
                    <a:pt x="0" y="79"/>
                  </a:lnTo>
                  <a:lnTo>
                    <a:pt x="0" y="4863"/>
                  </a:lnTo>
                  <a:lnTo>
                    <a:pt x="135" y="4953"/>
                  </a:lnTo>
                  <a:lnTo>
                    <a:pt x="1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4344775" y="2396288"/>
              <a:ext cx="54050" cy="150800"/>
            </a:xfrm>
            <a:custGeom>
              <a:avLst/>
              <a:gdLst/>
              <a:ahLst/>
              <a:cxnLst/>
              <a:rect l="l" t="t" r="r" b="b"/>
              <a:pathLst>
                <a:path w="2162" h="6032" extrusionOk="0">
                  <a:moveTo>
                    <a:pt x="2161" y="1"/>
                  </a:moveTo>
                  <a:lnTo>
                    <a:pt x="1" y="1245"/>
                  </a:lnTo>
                  <a:lnTo>
                    <a:pt x="1" y="6032"/>
                  </a:lnTo>
                  <a:lnTo>
                    <a:pt x="2161" y="4785"/>
                  </a:lnTo>
                  <a:lnTo>
                    <a:pt x="216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4344775" y="2398038"/>
              <a:ext cx="51050" cy="97425"/>
            </a:xfrm>
            <a:custGeom>
              <a:avLst/>
              <a:gdLst/>
              <a:ahLst/>
              <a:cxnLst/>
              <a:rect l="l" t="t" r="r" b="b"/>
              <a:pathLst>
                <a:path w="2042" h="3897" extrusionOk="0">
                  <a:moveTo>
                    <a:pt x="2041" y="1"/>
                  </a:moveTo>
                  <a:lnTo>
                    <a:pt x="255" y="1029"/>
                  </a:lnTo>
                  <a:lnTo>
                    <a:pt x="1" y="1514"/>
                  </a:lnTo>
                  <a:lnTo>
                    <a:pt x="1" y="3897"/>
                  </a:lnTo>
                  <a:lnTo>
                    <a:pt x="2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4357250" y="2410438"/>
              <a:ext cx="41575" cy="79375"/>
            </a:xfrm>
            <a:custGeom>
              <a:avLst/>
              <a:gdLst/>
              <a:ahLst/>
              <a:cxnLst/>
              <a:rect l="l" t="t" r="r" b="b"/>
              <a:pathLst>
                <a:path w="1663" h="3175" extrusionOk="0">
                  <a:moveTo>
                    <a:pt x="1662" y="0"/>
                  </a:moveTo>
                  <a:lnTo>
                    <a:pt x="1" y="3175"/>
                  </a:lnTo>
                  <a:lnTo>
                    <a:pt x="1153" y="2509"/>
                  </a:lnTo>
                  <a:lnTo>
                    <a:pt x="1662" y="1536"/>
                  </a:lnTo>
                  <a:lnTo>
                    <a:pt x="1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4335750" y="2381463"/>
              <a:ext cx="72100" cy="41475"/>
            </a:xfrm>
            <a:custGeom>
              <a:avLst/>
              <a:gdLst/>
              <a:ahLst/>
              <a:cxnLst/>
              <a:rect l="l" t="t" r="r" b="b"/>
              <a:pathLst>
                <a:path w="2884" h="1659" extrusionOk="0">
                  <a:moveTo>
                    <a:pt x="2749" y="1"/>
                  </a:moveTo>
                  <a:lnTo>
                    <a:pt x="1" y="1583"/>
                  </a:lnTo>
                  <a:lnTo>
                    <a:pt x="136" y="1658"/>
                  </a:lnTo>
                  <a:lnTo>
                    <a:pt x="2884" y="78"/>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4344775" y="2453988"/>
              <a:ext cx="57425" cy="34925"/>
            </a:xfrm>
            <a:custGeom>
              <a:avLst/>
              <a:gdLst/>
              <a:ahLst/>
              <a:cxnLst/>
              <a:rect l="l" t="t" r="r" b="b"/>
              <a:pathLst>
                <a:path w="2297" h="1397" extrusionOk="0">
                  <a:moveTo>
                    <a:pt x="2161" y="0"/>
                  </a:moveTo>
                  <a:lnTo>
                    <a:pt x="1" y="1244"/>
                  </a:lnTo>
                  <a:lnTo>
                    <a:pt x="1" y="1396"/>
                  </a:lnTo>
                  <a:lnTo>
                    <a:pt x="2296" y="74"/>
                  </a:lnTo>
                  <a:lnTo>
                    <a:pt x="216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4335750" y="2421013"/>
              <a:ext cx="3400" cy="140550"/>
            </a:xfrm>
            <a:custGeom>
              <a:avLst/>
              <a:gdLst/>
              <a:ahLst/>
              <a:cxnLst/>
              <a:rect l="l" t="t" r="r" b="b"/>
              <a:pathLst>
                <a:path w="136" h="5622" extrusionOk="0">
                  <a:moveTo>
                    <a:pt x="1" y="1"/>
                  </a:moveTo>
                  <a:lnTo>
                    <a:pt x="1" y="5546"/>
                  </a:lnTo>
                  <a:lnTo>
                    <a:pt x="136" y="5621"/>
                  </a:lnTo>
                  <a:lnTo>
                    <a:pt x="136" y="76"/>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4339125" y="2452588"/>
              <a:ext cx="68725" cy="47700"/>
            </a:xfrm>
            <a:custGeom>
              <a:avLst/>
              <a:gdLst/>
              <a:ahLst/>
              <a:cxnLst/>
              <a:rect l="l" t="t" r="r" b="b"/>
              <a:pathLst>
                <a:path w="2749" h="1908" extrusionOk="0">
                  <a:moveTo>
                    <a:pt x="2749" y="1"/>
                  </a:moveTo>
                  <a:lnTo>
                    <a:pt x="1" y="1581"/>
                  </a:lnTo>
                  <a:lnTo>
                    <a:pt x="1" y="1908"/>
                  </a:lnTo>
                  <a:lnTo>
                    <a:pt x="2749" y="32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4178600" y="2690763"/>
              <a:ext cx="289350" cy="185925"/>
            </a:xfrm>
            <a:custGeom>
              <a:avLst/>
              <a:gdLst/>
              <a:ahLst/>
              <a:cxnLst/>
              <a:rect l="l" t="t" r="r" b="b"/>
              <a:pathLst>
                <a:path w="11574" h="7437" extrusionOk="0">
                  <a:moveTo>
                    <a:pt x="1" y="1"/>
                  </a:moveTo>
                  <a:lnTo>
                    <a:pt x="1" y="745"/>
                  </a:lnTo>
                  <a:lnTo>
                    <a:pt x="11574" y="7437"/>
                  </a:lnTo>
                  <a:lnTo>
                    <a:pt x="11574" y="669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4467925" y="2795963"/>
              <a:ext cx="107550" cy="80725"/>
            </a:xfrm>
            <a:custGeom>
              <a:avLst/>
              <a:gdLst/>
              <a:ahLst/>
              <a:cxnLst/>
              <a:rect l="l" t="t" r="r" b="b"/>
              <a:pathLst>
                <a:path w="4302" h="3229" extrusionOk="0">
                  <a:moveTo>
                    <a:pt x="4302" y="1"/>
                  </a:moveTo>
                  <a:lnTo>
                    <a:pt x="1" y="2485"/>
                  </a:lnTo>
                  <a:lnTo>
                    <a:pt x="1" y="3229"/>
                  </a:lnTo>
                  <a:lnTo>
                    <a:pt x="4302" y="743"/>
                  </a:lnTo>
                  <a:lnTo>
                    <a:pt x="4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4618750" y="2759938"/>
              <a:ext cx="105650" cy="79625"/>
            </a:xfrm>
            <a:custGeom>
              <a:avLst/>
              <a:gdLst/>
              <a:ahLst/>
              <a:cxnLst/>
              <a:rect l="l" t="t" r="r" b="b"/>
              <a:pathLst>
                <a:path w="4226" h="3185" extrusionOk="0">
                  <a:moveTo>
                    <a:pt x="4226" y="1"/>
                  </a:moveTo>
                  <a:lnTo>
                    <a:pt x="0" y="2441"/>
                  </a:lnTo>
                  <a:lnTo>
                    <a:pt x="0" y="3185"/>
                  </a:lnTo>
                  <a:lnTo>
                    <a:pt x="4226" y="744"/>
                  </a:lnTo>
                  <a:lnTo>
                    <a:pt x="422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4178600" y="2458263"/>
              <a:ext cx="16600" cy="242350"/>
            </a:xfrm>
            <a:custGeom>
              <a:avLst/>
              <a:gdLst/>
              <a:ahLst/>
              <a:cxnLst/>
              <a:rect l="l" t="t" r="r" b="b"/>
              <a:pathLst>
                <a:path w="664" h="9694" extrusionOk="0">
                  <a:moveTo>
                    <a:pt x="1" y="0"/>
                  </a:moveTo>
                  <a:lnTo>
                    <a:pt x="1" y="9301"/>
                  </a:lnTo>
                  <a:lnTo>
                    <a:pt x="663" y="9694"/>
                  </a:lnTo>
                  <a:lnTo>
                    <a:pt x="663" y="384"/>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4718750" y="2470863"/>
              <a:ext cx="16600" cy="242375"/>
            </a:xfrm>
            <a:custGeom>
              <a:avLst/>
              <a:gdLst/>
              <a:ahLst/>
              <a:cxnLst/>
              <a:rect l="l" t="t" r="r" b="b"/>
              <a:pathLst>
                <a:path w="664" h="9695" extrusionOk="0">
                  <a:moveTo>
                    <a:pt x="663" y="1"/>
                  </a:moveTo>
                  <a:lnTo>
                    <a:pt x="1" y="385"/>
                  </a:lnTo>
                  <a:lnTo>
                    <a:pt x="1" y="9694"/>
                  </a:lnTo>
                  <a:lnTo>
                    <a:pt x="663" y="9306"/>
                  </a:lnTo>
                  <a:lnTo>
                    <a:pt x="6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4178600" y="2303788"/>
              <a:ext cx="556750" cy="176725"/>
            </a:xfrm>
            <a:custGeom>
              <a:avLst/>
              <a:gdLst/>
              <a:ahLst/>
              <a:cxnLst/>
              <a:rect l="l" t="t" r="r" b="b"/>
              <a:pathLst>
                <a:path w="22270" h="7069" extrusionOk="0">
                  <a:moveTo>
                    <a:pt x="10694" y="0"/>
                  </a:moveTo>
                  <a:lnTo>
                    <a:pt x="1" y="6179"/>
                  </a:lnTo>
                  <a:lnTo>
                    <a:pt x="663" y="6563"/>
                  </a:lnTo>
                  <a:lnTo>
                    <a:pt x="10694" y="772"/>
                  </a:lnTo>
                  <a:lnTo>
                    <a:pt x="21607" y="7068"/>
                  </a:lnTo>
                  <a:lnTo>
                    <a:pt x="22269" y="6684"/>
                  </a:lnTo>
                  <a:lnTo>
                    <a:pt x="1069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4351825" y="2620563"/>
              <a:ext cx="290400" cy="167675"/>
            </a:xfrm>
            <a:custGeom>
              <a:avLst/>
              <a:gdLst/>
              <a:ahLst/>
              <a:cxnLst/>
              <a:rect l="l" t="t" r="r" b="b"/>
              <a:pathLst>
                <a:path w="11616" h="6707" extrusionOk="0">
                  <a:moveTo>
                    <a:pt x="4629" y="0"/>
                  </a:moveTo>
                  <a:lnTo>
                    <a:pt x="0" y="2673"/>
                  </a:lnTo>
                  <a:lnTo>
                    <a:pt x="6987" y="6707"/>
                  </a:lnTo>
                  <a:lnTo>
                    <a:pt x="11615" y="4034"/>
                  </a:lnTo>
                  <a:lnTo>
                    <a:pt x="46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4366725" y="2628738"/>
              <a:ext cx="259725" cy="150225"/>
            </a:xfrm>
            <a:custGeom>
              <a:avLst/>
              <a:gdLst/>
              <a:ahLst/>
              <a:cxnLst/>
              <a:rect l="l" t="t" r="r" b="b"/>
              <a:pathLst>
                <a:path w="10389" h="6009" extrusionOk="0">
                  <a:moveTo>
                    <a:pt x="3997" y="282"/>
                  </a:moveTo>
                  <a:lnTo>
                    <a:pt x="9901" y="3701"/>
                  </a:lnTo>
                  <a:lnTo>
                    <a:pt x="6394" y="5727"/>
                  </a:lnTo>
                  <a:lnTo>
                    <a:pt x="487" y="2308"/>
                  </a:lnTo>
                  <a:lnTo>
                    <a:pt x="3997" y="282"/>
                  </a:lnTo>
                  <a:close/>
                  <a:moveTo>
                    <a:pt x="3997" y="1"/>
                  </a:moveTo>
                  <a:lnTo>
                    <a:pt x="0" y="2308"/>
                  </a:lnTo>
                  <a:lnTo>
                    <a:pt x="6392" y="6008"/>
                  </a:lnTo>
                  <a:lnTo>
                    <a:pt x="10388" y="3701"/>
                  </a:lnTo>
                  <a:lnTo>
                    <a:pt x="39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4407100" y="2581738"/>
              <a:ext cx="9375" cy="17825"/>
            </a:xfrm>
            <a:custGeom>
              <a:avLst/>
              <a:gdLst/>
              <a:ahLst/>
              <a:cxnLst/>
              <a:rect l="l" t="t" r="r" b="b"/>
              <a:pathLst>
                <a:path w="375" h="713" extrusionOk="0">
                  <a:moveTo>
                    <a:pt x="1" y="0"/>
                  </a:moveTo>
                  <a:lnTo>
                    <a:pt x="1" y="590"/>
                  </a:lnTo>
                  <a:cubicBezTo>
                    <a:pt x="1" y="657"/>
                    <a:pt x="54" y="712"/>
                    <a:pt x="121" y="712"/>
                  </a:cubicBezTo>
                  <a:cubicBezTo>
                    <a:pt x="179" y="712"/>
                    <a:pt x="228" y="671"/>
                    <a:pt x="240" y="616"/>
                  </a:cubicBezTo>
                  <a:lnTo>
                    <a:pt x="37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4462025" y="2581738"/>
              <a:ext cx="9375" cy="17825"/>
            </a:xfrm>
            <a:custGeom>
              <a:avLst/>
              <a:gdLst/>
              <a:ahLst/>
              <a:cxnLst/>
              <a:rect l="l" t="t" r="r" b="b"/>
              <a:pathLst>
                <a:path w="375" h="713" extrusionOk="0">
                  <a:moveTo>
                    <a:pt x="0" y="0"/>
                  </a:moveTo>
                  <a:lnTo>
                    <a:pt x="134" y="616"/>
                  </a:lnTo>
                  <a:cubicBezTo>
                    <a:pt x="147" y="671"/>
                    <a:pt x="196" y="712"/>
                    <a:pt x="253" y="712"/>
                  </a:cubicBezTo>
                  <a:cubicBezTo>
                    <a:pt x="319" y="712"/>
                    <a:pt x="374" y="657"/>
                    <a:pt x="374" y="590"/>
                  </a:cubicBezTo>
                  <a:lnTo>
                    <a:pt x="3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4411675" y="2496688"/>
              <a:ext cx="55150" cy="48025"/>
            </a:xfrm>
            <a:custGeom>
              <a:avLst/>
              <a:gdLst/>
              <a:ahLst/>
              <a:cxnLst/>
              <a:rect l="l" t="t" r="r" b="b"/>
              <a:pathLst>
                <a:path w="2206" h="1921" extrusionOk="0">
                  <a:moveTo>
                    <a:pt x="1102" y="0"/>
                  </a:moveTo>
                  <a:cubicBezTo>
                    <a:pt x="493" y="0"/>
                    <a:pt x="0" y="495"/>
                    <a:pt x="0" y="1104"/>
                  </a:cubicBezTo>
                  <a:lnTo>
                    <a:pt x="0" y="1920"/>
                  </a:lnTo>
                  <a:lnTo>
                    <a:pt x="2206" y="1920"/>
                  </a:lnTo>
                  <a:lnTo>
                    <a:pt x="2206" y="1104"/>
                  </a:lnTo>
                  <a:cubicBezTo>
                    <a:pt x="2206" y="495"/>
                    <a:pt x="1711" y="0"/>
                    <a:pt x="110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4411675" y="2502163"/>
              <a:ext cx="55150" cy="48025"/>
            </a:xfrm>
            <a:custGeom>
              <a:avLst/>
              <a:gdLst/>
              <a:ahLst/>
              <a:cxnLst/>
              <a:rect l="l" t="t" r="r" b="b"/>
              <a:pathLst>
                <a:path w="2206" h="1921" extrusionOk="0">
                  <a:moveTo>
                    <a:pt x="1102" y="0"/>
                  </a:moveTo>
                  <a:cubicBezTo>
                    <a:pt x="493" y="0"/>
                    <a:pt x="0" y="493"/>
                    <a:pt x="0" y="1102"/>
                  </a:cubicBezTo>
                  <a:lnTo>
                    <a:pt x="0" y="1920"/>
                  </a:lnTo>
                  <a:lnTo>
                    <a:pt x="2206" y="1920"/>
                  </a:lnTo>
                  <a:lnTo>
                    <a:pt x="2206" y="1102"/>
                  </a:lnTo>
                  <a:cubicBezTo>
                    <a:pt x="2206" y="493"/>
                    <a:pt x="1711" y="0"/>
                    <a:pt x="110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4404100" y="2540138"/>
              <a:ext cx="20850" cy="43900"/>
            </a:xfrm>
            <a:custGeom>
              <a:avLst/>
              <a:gdLst/>
              <a:ahLst/>
              <a:cxnLst/>
              <a:rect l="l" t="t" r="r" b="b"/>
              <a:pathLst>
                <a:path w="834" h="1756" extrusionOk="0">
                  <a:moveTo>
                    <a:pt x="554" y="1"/>
                  </a:moveTo>
                  <a:cubicBezTo>
                    <a:pt x="438" y="1"/>
                    <a:pt x="334" y="73"/>
                    <a:pt x="293" y="182"/>
                  </a:cubicBezTo>
                  <a:lnTo>
                    <a:pt x="0" y="798"/>
                  </a:lnTo>
                  <a:lnTo>
                    <a:pt x="197" y="1378"/>
                  </a:lnTo>
                  <a:lnTo>
                    <a:pt x="531" y="1755"/>
                  </a:lnTo>
                  <a:lnTo>
                    <a:pt x="834" y="1116"/>
                  </a:lnTo>
                  <a:lnTo>
                    <a:pt x="834" y="281"/>
                  </a:lnTo>
                  <a:cubicBezTo>
                    <a:pt x="834" y="126"/>
                    <a:pt x="709" y="1"/>
                    <a:pt x="5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4403375" y="2556163"/>
              <a:ext cx="14000" cy="27900"/>
            </a:xfrm>
            <a:custGeom>
              <a:avLst/>
              <a:gdLst/>
              <a:ahLst/>
              <a:cxnLst/>
              <a:rect l="l" t="t" r="r" b="b"/>
              <a:pathLst>
                <a:path w="560" h="1116" extrusionOk="0">
                  <a:moveTo>
                    <a:pt x="83" y="1"/>
                  </a:moveTo>
                  <a:cubicBezTo>
                    <a:pt x="38" y="1"/>
                    <a:pt x="0" y="39"/>
                    <a:pt x="0" y="86"/>
                  </a:cubicBezTo>
                  <a:lnTo>
                    <a:pt x="0" y="1081"/>
                  </a:lnTo>
                  <a:cubicBezTo>
                    <a:pt x="0" y="1100"/>
                    <a:pt x="16" y="1116"/>
                    <a:pt x="35" y="1116"/>
                  </a:cubicBezTo>
                  <a:lnTo>
                    <a:pt x="560" y="1116"/>
                  </a:lnTo>
                  <a:lnTo>
                    <a:pt x="560" y="86"/>
                  </a:lnTo>
                  <a:cubicBezTo>
                    <a:pt x="560" y="39"/>
                    <a:pt x="522" y="1"/>
                    <a:pt x="475" y="1"/>
                  </a:cubicBezTo>
                  <a:cubicBezTo>
                    <a:pt x="475" y="1"/>
                    <a:pt x="474" y="1"/>
                    <a:pt x="473" y="1"/>
                  </a:cubicBezTo>
                  <a:lnTo>
                    <a:pt x="86" y="1"/>
                  </a:lnTo>
                  <a:cubicBezTo>
                    <a:pt x="85" y="1"/>
                    <a:pt x="84"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4453500" y="2540138"/>
              <a:ext cx="20900" cy="43925"/>
            </a:xfrm>
            <a:custGeom>
              <a:avLst/>
              <a:gdLst/>
              <a:ahLst/>
              <a:cxnLst/>
              <a:rect l="l" t="t" r="r" b="b"/>
              <a:pathLst>
                <a:path w="836" h="1757" extrusionOk="0">
                  <a:moveTo>
                    <a:pt x="281" y="1"/>
                  </a:moveTo>
                  <a:cubicBezTo>
                    <a:pt x="265" y="1"/>
                    <a:pt x="248" y="2"/>
                    <a:pt x="231" y="5"/>
                  </a:cubicBezTo>
                  <a:cubicBezTo>
                    <a:pt x="98" y="28"/>
                    <a:pt x="1" y="144"/>
                    <a:pt x="2" y="279"/>
                  </a:cubicBezTo>
                  <a:lnTo>
                    <a:pt x="2" y="1116"/>
                  </a:lnTo>
                  <a:lnTo>
                    <a:pt x="305" y="1757"/>
                  </a:lnTo>
                  <a:lnTo>
                    <a:pt x="713" y="1507"/>
                  </a:lnTo>
                  <a:lnTo>
                    <a:pt x="836" y="798"/>
                  </a:lnTo>
                  <a:lnTo>
                    <a:pt x="541" y="182"/>
                  </a:lnTo>
                  <a:cubicBezTo>
                    <a:pt x="501" y="72"/>
                    <a:pt x="395" y="1"/>
                    <a:pt x="28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4461125" y="2556163"/>
              <a:ext cx="13975" cy="27900"/>
            </a:xfrm>
            <a:custGeom>
              <a:avLst/>
              <a:gdLst/>
              <a:ahLst/>
              <a:cxnLst/>
              <a:rect l="l" t="t" r="r" b="b"/>
              <a:pathLst>
                <a:path w="559" h="1116" extrusionOk="0">
                  <a:moveTo>
                    <a:pt x="277" y="1"/>
                  </a:moveTo>
                  <a:cubicBezTo>
                    <a:pt x="123" y="1"/>
                    <a:pt x="0" y="126"/>
                    <a:pt x="0" y="279"/>
                  </a:cubicBezTo>
                  <a:lnTo>
                    <a:pt x="0" y="1116"/>
                  </a:lnTo>
                  <a:lnTo>
                    <a:pt x="447" y="1116"/>
                  </a:lnTo>
                  <a:cubicBezTo>
                    <a:pt x="509" y="1116"/>
                    <a:pt x="558" y="1065"/>
                    <a:pt x="558" y="1003"/>
                  </a:cubicBezTo>
                  <a:lnTo>
                    <a:pt x="558" y="279"/>
                  </a:lnTo>
                  <a:cubicBezTo>
                    <a:pt x="558" y="125"/>
                    <a:pt x="434" y="1"/>
                    <a:pt x="280" y="1"/>
                  </a:cubicBezTo>
                  <a:cubicBezTo>
                    <a:pt x="279" y="1"/>
                    <a:pt x="278" y="1"/>
                    <a:pt x="27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4417350" y="2549388"/>
              <a:ext cx="43800" cy="20550"/>
            </a:xfrm>
            <a:custGeom>
              <a:avLst/>
              <a:gdLst/>
              <a:ahLst/>
              <a:cxnLst/>
              <a:rect l="l" t="t" r="r" b="b"/>
              <a:pathLst>
                <a:path w="1752" h="822" extrusionOk="0">
                  <a:moveTo>
                    <a:pt x="343" y="1"/>
                  </a:moveTo>
                  <a:cubicBezTo>
                    <a:pt x="291" y="1"/>
                    <a:pt x="244" y="34"/>
                    <a:pt x="230" y="83"/>
                  </a:cubicBezTo>
                  <a:lnTo>
                    <a:pt x="1" y="821"/>
                  </a:lnTo>
                  <a:lnTo>
                    <a:pt x="1751" y="821"/>
                  </a:lnTo>
                  <a:lnTo>
                    <a:pt x="1522" y="83"/>
                  </a:lnTo>
                  <a:cubicBezTo>
                    <a:pt x="1506" y="34"/>
                    <a:pt x="1460" y="1"/>
                    <a:pt x="140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4417350" y="2568013"/>
              <a:ext cx="43800" cy="16050"/>
            </a:xfrm>
            <a:custGeom>
              <a:avLst/>
              <a:gdLst/>
              <a:ahLst/>
              <a:cxnLst/>
              <a:rect l="l" t="t" r="r" b="b"/>
              <a:pathLst>
                <a:path w="1752" h="642" extrusionOk="0">
                  <a:moveTo>
                    <a:pt x="85" y="1"/>
                  </a:moveTo>
                  <a:cubicBezTo>
                    <a:pt x="39" y="1"/>
                    <a:pt x="1" y="39"/>
                    <a:pt x="1" y="86"/>
                  </a:cubicBezTo>
                  <a:lnTo>
                    <a:pt x="1" y="642"/>
                  </a:lnTo>
                  <a:lnTo>
                    <a:pt x="1751" y="642"/>
                  </a:lnTo>
                  <a:lnTo>
                    <a:pt x="1751" y="86"/>
                  </a:lnTo>
                  <a:cubicBezTo>
                    <a:pt x="1751" y="39"/>
                    <a:pt x="1713" y="1"/>
                    <a:pt x="166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4425550" y="2518688"/>
              <a:ext cx="2900" cy="23000"/>
            </a:xfrm>
            <a:custGeom>
              <a:avLst/>
              <a:gdLst/>
              <a:ahLst/>
              <a:cxnLst/>
              <a:rect l="l" t="t" r="r" b="b"/>
              <a:pathLst>
                <a:path w="116" h="920" extrusionOk="0">
                  <a:moveTo>
                    <a:pt x="57" y="0"/>
                  </a:moveTo>
                  <a:cubicBezTo>
                    <a:pt x="27" y="0"/>
                    <a:pt x="1" y="25"/>
                    <a:pt x="1" y="57"/>
                  </a:cubicBezTo>
                  <a:lnTo>
                    <a:pt x="1" y="863"/>
                  </a:lnTo>
                  <a:cubicBezTo>
                    <a:pt x="1" y="895"/>
                    <a:pt x="27" y="920"/>
                    <a:pt x="57" y="920"/>
                  </a:cubicBezTo>
                  <a:cubicBezTo>
                    <a:pt x="89" y="920"/>
                    <a:pt x="115" y="895"/>
                    <a:pt x="115" y="863"/>
                  </a:cubicBezTo>
                  <a:lnTo>
                    <a:pt x="115" y="57"/>
                  </a:lnTo>
                  <a:cubicBezTo>
                    <a:pt x="115" y="25"/>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4437800" y="2515138"/>
              <a:ext cx="2900" cy="30100"/>
            </a:xfrm>
            <a:custGeom>
              <a:avLst/>
              <a:gdLst/>
              <a:ahLst/>
              <a:cxnLst/>
              <a:rect l="l" t="t" r="r" b="b"/>
              <a:pathLst>
                <a:path w="116" h="1204" extrusionOk="0">
                  <a:moveTo>
                    <a:pt x="57" y="0"/>
                  </a:moveTo>
                  <a:cubicBezTo>
                    <a:pt x="25" y="0"/>
                    <a:pt x="1" y="26"/>
                    <a:pt x="1" y="57"/>
                  </a:cubicBezTo>
                  <a:lnTo>
                    <a:pt x="1" y="1147"/>
                  </a:lnTo>
                  <a:cubicBezTo>
                    <a:pt x="1" y="1178"/>
                    <a:pt x="25" y="1204"/>
                    <a:pt x="57" y="1204"/>
                  </a:cubicBezTo>
                  <a:cubicBezTo>
                    <a:pt x="89" y="1204"/>
                    <a:pt x="114" y="1178"/>
                    <a:pt x="115" y="1147"/>
                  </a:cubicBezTo>
                  <a:lnTo>
                    <a:pt x="115" y="57"/>
                  </a:lnTo>
                  <a:cubicBezTo>
                    <a:pt x="115" y="26"/>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4450050" y="2518688"/>
              <a:ext cx="2850" cy="23000"/>
            </a:xfrm>
            <a:custGeom>
              <a:avLst/>
              <a:gdLst/>
              <a:ahLst/>
              <a:cxnLst/>
              <a:rect l="l" t="t" r="r" b="b"/>
              <a:pathLst>
                <a:path w="114" h="920" extrusionOk="0">
                  <a:moveTo>
                    <a:pt x="60" y="0"/>
                  </a:moveTo>
                  <a:cubicBezTo>
                    <a:pt x="59" y="0"/>
                    <a:pt x="58" y="0"/>
                    <a:pt x="57" y="0"/>
                  </a:cubicBezTo>
                  <a:cubicBezTo>
                    <a:pt x="25" y="0"/>
                    <a:pt x="1" y="25"/>
                    <a:pt x="1" y="57"/>
                  </a:cubicBezTo>
                  <a:lnTo>
                    <a:pt x="1" y="863"/>
                  </a:lnTo>
                  <a:cubicBezTo>
                    <a:pt x="1" y="895"/>
                    <a:pt x="25" y="920"/>
                    <a:pt x="57" y="920"/>
                  </a:cubicBezTo>
                  <a:cubicBezTo>
                    <a:pt x="89" y="920"/>
                    <a:pt x="114" y="895"/>
                    <a:pt x="114" y="863"/>
                  </a:cubicBezTo>
                  <a:lnTo>
                    <a:pt x="114" y="57"/>
                  </a:lnTo>
                  <a:cubicBezTo>
                    <a:pt x="114" y="26"/>
                    <a:pt x="91" y="0"/>
                    <a:pt x="6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4478475" y="2582338"/>
              <a:ext cx="62300" cy="36000"/>
            </a:xfrm>
            <a:custGeom>
              <a:avLst/>
              <a:gdLst/>
              <a:ahLst/>
              <a:cxnLst/>
              <a:rect l="l" t="t" r="r" b="b"/>
              <a:pathLst>
                <a:path w="2492" h="1440" extrusionOk="0">
                  <a:moveTo>
                    <a:pt x="1185" y="1"/>
                  </a:moveTo>
                  <a:lnTo>
                    <a:pt x="1" y="685"/>
                  </a:lnTo>
                  <a:lnTo>
                    <a:pt x="1307" y="1439"/>
                  </a:lnTo>
                  <a:lnTo>
                    <a:pt x="2492" y="755"/>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4478475" y="2599463"/>
              <a:ext cx="32700" cy="23025"/>
            </a:xfrm>
            <a:custGeom>
              <a:avLst/>
              <a:gdLst/>
              <a:ahLst/>
              <a:cxnLst/>
              <a:rect l="l" t="t" r="r" b="b"/>
              <a:pathLst>
                <a:path w="1308" h="921" extrusionOk="0">
                  <a:moveTo>
                    <a:pt x="1" y="0"/>
                  </a:moveTo>
                  <a:lnTo>
                    <a:pt x="1" y="167"/>
                  </a:lnTo>
                  <a:lnTo>
                    <a:pt x="1307" y="921"/>
                  </a:lnTo>
                  <a:lnTo>
                    <a:pt x="1307" y="754"/>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4511150" y="2601188"/>
              <a:ext cx="29625" cy="21300"/>
            </a:xfrm>
            <a:custGeom>
              <a:avLst/>
              <a:gdLst/>
              <a:ahLst/>
              <a:cxnLst/>
              <a:rect l="l" t="t" r="r" b="b"/>
              <a:pathLst>
                <a:path w="1185" h="852" extrusionOk="0">
                  <a:moveTo>
                    <a:pt x="1185" y="1"/>
                  </a:moveTo>
                  <a:lnTo>
                    <a:pt x="0" y="685"/>
                  </a:lnTo>
                  <a:lnTo>
                    <a:pt x="0" y="852"/>
                  </a:lnTo>
                  <a:lnTo>
                    <a:pt x="1185" y="169"/>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4473625" y="2583288"/>
              <a:ext cx="5050" cy="32950"/>
            </a:xfrm>
            <a:custGeom>
              <a:avLst/>
              <a:gdLst/>
              <a:ahLst/>
              <a:cxnLst/>
              <a:rect l="l" t="t" r="r" b="b"/>
              <a:pathLst>
                <a:path w="202" h="1318" extrusionOk="0">
                  <a:moveTo>
                    <a:pt x="0" y="0"/>
                  </a:moveTo>
                  <a:lnTo>
                    <a:pt x="0" y="1216"/>
                  </a:lnTo>
                  <a:cubicBezTo>
                    <a:pt x="0" y="1272"/>
                    <a:pt x="45"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4540575" y="2584963"/>
              <a:ext cx="5075" cy="32925"/>
            </a:xfrm>
            <a:custGeom>
              <a:avLst/>
              <a:gdLst/>
              <a:ahLst/>
              <a:cxnLst/>
              <a:rect l="l" t="t" r="r" b="b"/>
              <a:pathLst>
                <a:path w="203" h="1317" extrusionOk="0">
                  <a:moveTo>
                    <a:pt x="1" y="0"/>
                  </a:moveTo>
                  <a:lnTo>
                    <a:pt x="1" y="1217"/>
                  </a:lnTo>
                  <a:cubicBezTo>
                    <a:pt x="1" y="1272"/>
                    <a:pt x="46"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4508850" y="2603613"/>
              <a:ext cx="5100" cy="32975"/>
            </a:xfrm>
            <a:custGeom>
              <a:avLst/>
              <a:gdLst/>
              <a:ahLst/>
              <a:cxnLst/>
              <a:rect l="l" t="t" r="r" b="b"/>
              <a:pathLst>
                <a:path w="204" h="1319" extrusionOk="0">
                  <a:moveTo>
                    <a:pt x="1" y="1"/>
                  </a:moveTo>
                  <a:lnTo>
                    <a:pt x="1" y="1217"/>
                  </a:lnTo>
                  <a:cubicBezTo>
                    <a:pt x="1" y="1273"/>
                    <a:pt x="46" y="1319"/>
                    <a:pt x="102" y="1319"/>
                  </a:cubicBezTo>
                  <a:cubicBezTo>
                    <a:pt x="157" y="1319"/>
                    <a:pt x="204" y="1273"/>
                    <a:pt x="204" y="1217"/>
                  </a:cubicBezTo>
                  <a:lnTo>
                    <a:pt x="20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4511400" y="2574363"/>
              <a:ext cx="36450" cy="30725"/>
            </a:xfrm>
            <a:custGeom>
              <a:avLst/>
              <a:gdLst/>
              <a:ahLst/>
              <a:cxnLst/>
              <a:rect l="l" t="t" r="r" b="b"/>
              <a:pathLst>
                <a:path w="1458" h="1229" extrusionOk="0">
                  <a:moveTo>
                    <a:pt x="1458" y="1"/>
                  </a:moveTo>
                  <a:lnTo>
                    <a:pt x="0" y="839"/>
                  </a:lnTo>
                  <a:lnTo>
                    <a:pt x="0" y="1229"/>
                  </a:lnTo>
                  <a:lnTo>
                    <a:pt x="1369" y="439"/>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4471400" y="2572188"/>
              <a:ext cx="40025" cy="32900"/>
            </a:xfrm>
            <a:custGeom>
              <a:avLst/>
              <a:gdLst/>
              <a:ahLst/>
              <a:cxnLst/>
              <a:rect l="l" t="t" r="r" b="b"/>
              <a:pathLst>
                <a:path w="1601" h="1316" extrusionOk="0">
                  <a:moveTo>
                    <a:pt x="1" y="1"/>
                  </a:moveTo>
                  <a:lnTo>
                    <a:pt x="89" y="444"/>
                  </a:lnTo>
                  <a:lnTo>
                    <a:pt x="1600" y="1316"/>
                  </a:lnTo>
                  <a:lnTo>
                    <a:pt x="1600" y="92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4469900" y="2547388"/>
              <a:ext cx="79525" cy="45925"/>
            </a:xfrm>
            <a:custGeom>
              <a:avLst/>
              <a:gdLst/>
              <a:ahLst/>
              <a:cxnLst/>
              <a:rect l="l" t="t" r="r" b="b"/>
              <a:pathLst>
                <a:path w="3181" h="1837" extrusionOk="0">
                  <a:moveTo>
                    <a:pt x="1511" y="1"/>
                  </a:moveTo>
                  <a:lnTo>
                    <a:pt x="0" y="874"/>
                  </a:lnTo>
                  <a:lnTo>
                    <a:pt x="1668" y="1837"/>
                  </a:lnTo>
                  <a:lnTo>
                    <a:pt x="3180" y="964"/>
                  </a:lnTo>
                  <a:lnTo>
                    <a:pt x="15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4469900" y="2569213"/>
              <a:ext cx="41700" cy="26900"/>
            </a:xfrm>
            <a:custGeom>
              <a:avLst/>
              <a:gdLst/>
              <a:ahLst/>
              <a:cxnLst/>
              <a:rect l="l" t="t" r="r" b="b"/>
              <a:pathLst>
                <a:path w="1668" h="1076" extrusionOk="0">
                  <a:moveTo>
                    <a:pt x="0" y="1"/>
                  </a:moveTo>
                  <a:lnTo>
                    <a:pt x="0" y="112"/>
                  </a:lnTo>
                  <a:lnTo>
                    <a:pt x="1668" y="1075"/>
                  </a:lnTo>
                  <a:lnTo>
                    <a:pt x="1668" y="96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4511575" y="2571463"/>
              <a:ext cx="37850" cy="24650"/>
            </a:xfrm>
            <a:custGeom>
              <a:avLst/>
              <a:gdLst/>
              <a:ahLst/>
              <a:cxnLst/>
              <a:rect l="l" t="t" r="r" b="b"/>
              <a:pathLst>
                <a:path w="1514" h="986" extrusionOk="0">
                  <a:moveTo>
                    <a:pt x="1513" y="1"/>
                  </a:moveTo>
                  <a:lnTo>
                    <a:pt x="1" y="874"/>
                  </a:lnTo>
                  <a:lnTo>
                    <a:pt x="1" y="985"/>
                  </a:lnTo>
                  <a:lnTo>
                    <a:pt x="1513" y="112"/>
                  </a:lnTo>
                  <a:lnTo>
                    <a:pt x="151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4526200" y="2623913"/>
              <a:ext cx="139475" cy="80475"/>
            </a:xfrm>
            <a:custGeom>
              <a:avLst/>
              <a:gdLst/>
              <a:ahLst/>
              <a:cxnLst/>
              <a:rect l="l" t="t" r="r" b="b"/>
              <a:pathLst>
                <a:path w="5579" h="3219" extrusionOk="0">
                  <a:moveTo>
                    <a:pt x="1508" y="1"/>
                  </a:moveTo>
                  <a:lnTo>
                    <a:pt x="0" y="870"/>
                  </a:lnTo>
                  <a:lnTo>
                    <a:pt x="4070" y="3219"/>
                  </a:lnTo>
                  <a:lnTo>
                    <a:pt x="5578" y="2351"/>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4526200" y="2619938"/>
              <a:ext cx="139475" cy="80475"/>
            </a:xfrm>
            <a:custGeom>
              <a:avLst/>
              <a:gdLst/>
              <a:ahLst/>
              <a:cxnLst/>
              <a:rect l="l" t="t" r="r" b="b"/>
              <a:pathLst>
                <a:path w="5579" h="3219" extrusionOk="0">
                  <a:moveTo>
                    <a:pt x="1508" y="0"/>
                  </a:moveTo>
                  <a:lnTo>
                    <a:pt x="0" y="869"/>
                  </a:lnTo>
                  <a:lnTo>
                    <a:pt x="4070" y="3218"/>
                  </a:lnTo>
                  <a:lnTo>
                    <a:pt x="5578" y="2351"/>
                  </a:lnTo>
                  <a:lnTo>
                    <a:pt x="150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4529200" y="2578313"/>
              <a:ext cx="37725" cy="65100"/>
            </a:xfrm>
            <a:custGeom>
              <a:avLst/>
              <a:gdLst/>
              <a:ahLst/>
              <a:cxnLst/>
              <a:rect l="l" t="t" r="r" b="b"/>
              <a:pathLst>
                <a:path w="1509" h="2604" extrusionOk="0">
                  <a:moveTo>
                    <a:pt x="1508" y="1"/>
                  </a:moveTo>
                  <a:lnTo>
                    <a:pt x="0" y="869"/>
                  </a:lnTo>
                  <a:lnTo>
                    <a:pt x="0" y="2604"/>
                  </a:lnTo>
                  <a:lnTo>
                    <a:pt x="1508" y="1736"/>
                  </a:lnTo>
                  <a:lnTo>
                    <a:pt x="150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4526200" y="2641663"/>
              <a:ext cx="101775" cy="62725"/>
            </a:xfrm>
            <a:custGeom>
              <a:avLst/>
              <a:gdLst/>
              <a:ahLst/>
              <a:cxnLst/>
              <a:rect l="l" t="t" r="r" b="b"/>
              <a:pathLst>
                <a:path w="4071" h="2509" extrusionOk="0">
                  <a:moveTo>
                    <a:pt x="0" y="0"/>
                  </a:moveTo>
                  <a:lnTo>
                    <a:pt x="0" y="160"/>
                  </a:lnTo>
                  <a:lnTo>
                    <a:pt x="4070" y="2509"/>
                  </a:lnTo>
                  <a:lnTo>
                    <a:pt x="4070" y="234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4526200" y="2580538"/>
              <a:ext cx="139475" cy="80450"/>
            </a:xfrm>
            <a:custGeom>
              <a:avLst/>
              <a:gdLst/>
              <a:ahLst/>
              <a:cxnLst/>
              <a:rect l="l" t="t" r="r" b="b"/>
              <a:pathLst>
                <a:path w="5579" h="3218" extrusionOk="0">
                  <a:moveTo>
                    <a:pt x="1508" y="0"/>
                  </a:moveTo>
                  <a:lnTo>
                    <a:pt x="0" y="867"/>
                  </a:lnTo>
                  <a:lnTo>
                    <a:pt x="4070" y="3218"/>
                  </a:lnTo>
                  <a:lnTo>
                    <a:pt x="5578" y="2349"/>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4526200" y="2576538"/>
              <a:ext cx="139475" cy="80475"/>
            </a:xfrm>
            <a:custGeom>
              <a:avLst/>
              <a:gdLst/>
              <a:ahLst/>
              <a:cxnLst/>
              <a:rect l="l" t="t" r="r" b="b"/>
              <a:pathLst>
                <a:path w="5579" h="3219" extrusionOk="0">
                  <a:moveTo>
                    <a:pt x="1508" y="1"/>
                  </a:moveTo>
                  <a:lnTo>
                    <a:pt x="0" y="868"/>
                  </a:lnTo>
                  <a:lnTo>
                    <a:pt x="4070" y="3218"/>
                  </a:lnTo>
                  <a:lnTo>
                    <a:pt x="5578" y="2350"/>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4526200" y="2598213"/>
              <a:ext cx="101775" cy="62775"/>
            </a:xfrm>
            <a:custGeom>
              <a:avLst/>
              <a:gdLst/>
              <a:ahLst/>
              <a:cxnLst/>
              <a:rect l="l" t="t" r="r" b="b"/>
              <a:pathLst>
                <a:path w="4071" h="2511" extrusionOk="0">
                  <a:moveTo>
                    <a:pt x="0" y="1"/>
                  </a:moveTo>
                  <a:lnTo>
                    <a:pt x="0" y="160"/>
                  </a:lnTo>
                  <a:lnTo>
                    <a:pt x="4070" y="2511"/>
                  </a:lnTo>
                  <a:lnTo>
                    <a:pt x="4070" y="235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4574875" y="2647963"/>
              <a:ext cx="53100" cy="34750"/>
            </a:xfrm>
            <a:custGeom>
              <a:avLst/>
              <a:gdLst/>
              <a:ahLst/>
              <a:cxnLst/>
              <a:rect l="l" t="t" r="r" b="b"/>
              <a:pathLst>
                <a:path w="2124" h="1390" extrusionOk="0">
                  <a:moveTo>
                    <a:pt x="0" y="0"/>
                  </a:moveTo>
                  <a:lnTo>
                    <a:pt x="0" y="160"/>
                  </a:lnTo>
                  <a:lnTo>
                    <a:pt x="2123" y="1389"/>
                  </a:lnTo>
                  <a:lnTo>
                    <a:pt x="2123" y="123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4627950" y="2635263"/>
              <a:ext cx="37725" cy="69125"/>
            </a:xfrm>
            <a:custGeom>
              <a:avLst/>
              <a:gdLst/>
              <a:ahLst/>
              <a:cxnLst/>
              <a:rect l="l" t="t" r="r" b="b"/>
              <a:pathLst>
                <a:path w="1509" h="2765" extrusionOk="0">
                  <a:moveTo>
                    <a:pt x="1508" y="1"/>
                  </a:moveTo>
                  <a:lnTo>
                    <a:pt x="0" y="869"/>
                  </a:lnTo>
                  <a:lnTo>
                    <a:pt x="0" y="2765"/>
                  </a:lnTo>
                  <a:lnTo>
                    <a:pt x="1508" y="1897"/>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4624975" y="2655238"/>
              <a:ext cx="3000" cy="49150"/>
            </a:xfrm>
            <a:custGeom>
              <a:avLst/>
              <a:gdLst/>
              <a:ahLst/>
              <a:cxnLst/>
              <a:rect l="l" t="t" r="r" b="b"/>
              <a:pathLst>
                <a:path w="120" h="1966" extrusionOk="0">
                  <a:moveTo>
                    <a:pt x="0" y="1"/>
                  </a:moveTo>
                  <a:lnTo>
                    <a:pt x="0" y="1897"/>
                  </a:lnTo>
                  <a:lnTo>
                    <a:pt x="119" y="1966"/>
                  </a:lnTo>
                  <a:lnTo>
                    <a:pt x="119"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4526200" y="2598213"/>
              <a:ext cx="3025" cy="49150"/>
            </a:xfrm>
            <a:custGeom>
              <a:avLst/>
              <a:gdLst/>
              <a:ahLst/>
              <a:cxnLst/>
              <a:rect l="l" t="t" r="r" b="b"/>
              <a:pathLst>
                <a:path w="121" h="1966" extrusionOk="0">
                  <a:moveTo>
                    <a:pt x="0" y="1"/>
                  </a:moveTo>
                  <a:lnTo>
                    <a:pt x="0" y="1898"/>
                  </a:lnTo>
                  <a:lnTo>
                    <a:pt x="120" y="1966"/>
                  </a:lnTo>
                  <a:lnTo>
                    <a:pt x="120"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5"/>
            <p:cNvSpPr/>
            <p:nvPr/>
          </p:nvSpPr>
          <p:spPr>
            <a:xfrm>
              <a:off x="4574875" y="2626413"/>
              <a:ext cx="3000" cy="49150"/>
            </a:xfrm>
            <a:custGeom>
              <a:avLst/>
              <a:gdLst/>
              <a:ahLst/>
              <a:cxnLst/>
              <a:rect l="l" t="t" r="r" b="b"/>
              <a:pathLst>
                <a:path w="120" h="1966" extrusionOk="0">
                  <a:moveTo>
                    <a:pt x="0" y="1"/>
                  </a:moveTo>
                  <a:lnTo>
                    <a:pt x="0" y="1896"/>
                  </a:lnTo>
                  <a:lnTo>
                    <a:pt x="119" y="1966"/>
                  </a:lnTo>
                  <a:lnTo>
                    <a:pt x="119"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5"/>
            <p:cNvSpPr/>
            <p:nvPr/>
          </p:nvSpPr>
          <p:spPr>
            <a:xfrm>
              <a:off x="4577850" y="2631963"/>
              <a:ext cx="15350" cy="17750"/>
            </a:xfrm>
            <a:custGeom>
              <a:avLst/>
              <a:gdLst/>
              <a:ahLst/>
              <a:cxnLst/>
              <a:rect l="l" t="t" r="r" b="b"/>
              <a:pathLst>
                <a:path w="614" h="710" extrusionOk="0">
                  <a:moveTo>
                    <a:pt x="0" y="1"/>
                  </a:moveTo>
                  <a:lnTo>
                    <a:pt x="0" y="710"/>
                  </a:lnTo>
                  <a:lnTo>
                    <a:pt x="614" y="35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4577850" y="2653688"/>
              <a:ext cx="15350" cy="17750"/>
            </a:xfrm>
            <a:custGeom>
              <a:avLst/>
              <a:gdLst/>
              <a:ahLst/>
              <a:cxnLst/>
              <a:rect l="l" t="t" r="r" b="b"/>
              <a:pathLst>
                <a:path w="614" h="710" extrusionOk="0">
                  <a:moveTo>
                    <a:pt x="0" y="0"/>
                  </a:moveTo>
                  <a:lnTo>
                    <a:pt x="0" y="710"/>
                  </a:lnTo>
                  <a:lnTo>
                    <a:pt x="614" y="354"/>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4529200" y="2623738"/>
              <a:ext cx="45700" cy="29600"/>
            </a:xfrm>
            <a:custGeom>
              <a:avLst/>
              <a:gdLst/>
              <a:ahLst/>
              <a:cxnLst/>
              <a:rect l="l" t="t" r="r" b="b"/>
              <a:pathLst>
                <a:path w="1828" h="1184" extrusionOk="0">
                  <a:moveTo>
                    <a:pt x="1369" y="1"/>
                  </a:moveTo>
                  <a:lnTo>
                    <a:pt x="0" y="787"/>
                  </a:lnTo>
                  <a:lnTo>
                    <a:pt x="1827" y="1184"/>
                  </a:lnTo>
                  <a:lnTo>
                    <a:pt x="1827" y="263"/>
                  </a:lnTo>
                  <a:lnTo>
                    <a:pt x="1369"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4577850" y="2640863"/>
              <a:ext cx="47150" cy="19325"/>
            </a:xfrm>
            <a:custGeom>
              <a:avLst/>
              <a:gdLst/>
              <a:ahLst/>
              <a:cxnLst/>
              <a:rect l="l" t="t" r="r" b="b"/>
              <a:pathLst>
                <a:path w="1886" h="773" extrusionOk="0">
                  <a:moveTo>
                    <a:pt x="614" y="0"/>
                  </a:moveTo>
                  <a:lnTo>
                    <a:pt x="0" y="352"/>
                  </a:lnTo>
                  <a:lnTo>
                    <a:pt x="1885" y="773"/>
                  </a:lnTo>
                  <a:lnTo>
                    <a:pt x="1885" y="735"/>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4577850" y="2662538"/>
              <a:ext cx="47150" cy="19375"/>
            </a:xfrm>
            <a:custGeom>
              <a:avLst/>
              <a:gdLst/>
              <a:ahLst/>
              <a:cxnLst/>
              <a:rect l="l" t="t" r="r" b="b"/>
              <a:pathLst>
                <a:path w="1886" h="775" extrusionOk="0">
                  <a:moveTo>
                    <a:pt x="614" y="0"/>
                  </a:moveTo>
                  <a:lnTo>
                    <a:pt x="0" y="354"/>
                  </a:lnTo>
                  <a:lnTo>
                    <a:pt x="1885" y="775"/>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4564900" y="25976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0"/>
                    <a:pt x="8" y="193"/>
                    <a:pt x="21" y="199"/>
                  </a:cubicBezTo>
                  <a:cubicBezTo>
                    <a:pt x="42" y="212"/>
                    <a:pt x="65" y="218"/>
                    <a:pt x="88" y="218"/>
                  </a:cubicBezTo>
                  <a:cubicBezTo>
                    <a:pt x="112" y="218"/>
                    <a:pt x="135" y="212"/>
                    <a:pt x="156" y="199"/>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4564725" y="2595788"/>
              <a:ext cx="9200" cy="5275"/>
            </a:xfrm>
            <a:custGeom>
              <a:avLst/>
              <a:gdLst/>
              <a:ahLst/>
              <a:cxnLst/>
              <a:rect l="l" t="t" r="r" b="b"/>
              <a:pathLst>
                <a:path w="368" h="211" extrusionOk="0">
                  <a:moveTo>
                    <a:pt x="240" y="1"/>
                  </a:moveTo>
                  <a:lnTo>
                    <a:pt x="28" y="122"/>
                  </a:lnTo>
                  <a:cubicBezTo>
                    <a:pt x="0" y="138"/>
                    <a:pt x="0" y="178"/>
                    <a:pt x="28" y="194"/>
                  </a:cubicBezTo>
                  <a:cubicBezTo>
                    <a:pt x="49" y="205"/>
                    <a:pt x="72" y="211"/>
                    <a:pt x="95" y="211"/>
                  </a:cubicBezTo>
                  <a:cubicBezTo>
                    <a:pt x="119" y="211"/>
                    <a:pt x="142" y="205"/>
                    <a:pt x="163" y="194"/>
                  </a:cubicBezTo>
                  <a:lnTo>
                    <a:pt x="367" y="75"/>
                  </a:lnTo>
                  <a:lnTo>
                    <a:pt x="2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4623375" y="26312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1"/>
                    <a:pt x="9" y="194"/>
                    <a:pt x="21" y="200"/>
                  </a:cubicBezTo>
                  <a:cubicBezTo>
                    <a:pt x="42" y="212"/>
                    <a:pt x="65" y="218"/>
                    <a:pt x="88" y="218"/>
                  </a:cubicBezTo>
                  <a:cubicBezTo>
                    <a:pt x="112" y="218"/>
                    <a:pt x="135" y="212"/>
                    <a:pt x="156" y="200"/>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4623200" y="2629438"/>
              <a:ext cx="9200" cy="5275"/>
            </a:xfrm>
            <a:custGeom>
              <a:avLst/>
              <a:gdLst/>
              <a:ahLst/>
              <a:cxnLst/>
              <a:rect l="l" t="t" r="r" b="b"/>
              <a:pathLst>
                <a:path w="368" h="211" extrusionOk="0">
                  <a:moveTo>
                    <a:pt x="240" y="0"/>
                  </a:moveTo>
                  <a:lnTo>
                    <a:pt x="28" y="122"/>
                  </a:lnTo>
                  <a:cubicBezTo>
                    <a:pt x="0" y="138"/>
                    <a:pt x="0" y="177"/>
                    <a:pt x="28" y="193"/>
                  </a:cubicBezTo>
                  <a:cubicBezTo>
                    <a:pt x="49" y="205"/>
                    <a:pt x="72" y="211"/>
                    <a:pt x="95" y="211"/>
                  </a:cubicBezTo>
                  <a:cubicBezTo>
                    <a:pt x="119" y="211"/>
                    <a:pt x="142" y="205"/>
                    <a:pt x="163" y="193"/>
                  </a:cubicBezTo>
                  <a:lnTo>
                    <a:pt x="367" y="74"/>
                  </a:lnTo>
                  <a:lnTo>
                    <a:pt x="24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4563100" y="2538938"/>
              <a:ext cx="76650" cy="97200"/>
            </a:xfrm>
            <a:custGeom>
              <a:avLst/>
              <a:gdLst/>
              <a:ahLst/>
              <a:cxnLst/>
              <a:rect l="l" t="t" r="r" b="b"/>
              <a:pathLst>
                <a:path w="3066" h="3888" extrusionOk="0">
                  <a:moveTo>
                    <a:pt x="105" y="1"/>
                  </a:moveTo>
                  <a:lnTo>
                    <a:pt x="0" y="65"/>
                  </a:lnTo>
                  <a:lnTo>
                    <a:pt x="105" y="216"/>
                  </a:lnTo>
                  <a:lnTo>
                    <a:pt x="105" y="2120"/>
                  </a:lnTo>
                  <a:lnTo>
                    <a:pt x="2818" y="3680"/>
                  </a:lnTo>
                  <a:lnTo>
                    <a:pt x="2961" y="3887"/>
                  </a:lnTo>
                  <a:lnTo>
                    <a:pt x="3066" y="3823"/>
                  </a:lnTo>
                  <a:lnTo>
                    <a:pt x="3066" y="1706"/>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4563100" y="2540538"/>
              <a:ext cx="74050" cy="95600"/>
            </a:xfrm>
            <a:custGeom>
              <a:avLst/>
              <a:gdLst/>
              <a:ahLst/>
              <a:cxnLst/>
              <a:rect l="l" t="t" r="r" b="b"/>
              <a:pathLst>
                <a:path w="2962" h="3824" extrusionOk="0">
                  <a:moveTo>
                    <a:pt x="0" y="1"/>
                  </a:moveTo>
                  <a:lnTo>
                    <a:pt x="0" y="2119"/>
                  </a:lnTo>
                  <a:lnTo>
                    <a:pt x="2961" y="3823"/>
                  </a:lnTo>
                  <a:lnTo>
                    <a:pt x="2961" y="1706"/>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4566850" y="2546413"/>
              <a:ext cx="67650" cy="83200"/>
            </a:xfrm>
            <a:custGeom>
              <a:avLst/>
              <a:gdLst/>
              <a:ahLst/>
              <a:cxnLst/>
              <a:rect l="l" t="t" r="r" b="b"/>
              <a:pathLst>
                <a:path w="2706" h="3328" extrusionOk="0">
                  <a:moveTo>
                    <a:pt x="1" y="1"/>
                  </a:moveTo>
                  <a:lnTo>
                    <a:pt x="1" y="1770"/>
                  </a:lnTo>
                  <a:lnTo>
                    <a:pt x="2705" y="3327"/>
                  </a:lnTo>
                  <a:lnTo>
                    <a:pt x="2705" y="1558"/>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4565750" y="2552663"/>
              <a:ext cx="60625" cy="53850"/>
            </a:xfrm>
            <a:custGeom>
              <a:avLst/>
              <a:gdLst/>
              <a:ahLst/>
              <a:cxnLst/>
              <a:rect l="l" t="t" r="r" b="b"/>
              <a:pathLst>
                <a:path w="2425" h="2154" extrusionOk="0">
                  <a:moveTo>
                    <a:pt x="479" y="0"/>
                  </a:moveTo>
                  <a:lnTo>
                    <a:pt x="0" y="363"/>
                  </a:lnTo>
                  <a:lnTo>
                    <a:pt x="0" y="1547"/>
                  </a:lnTo>
                  <a:lnTo>
                    <a:pt x="1057" y="2153"/>
                  </a:lnTo>
                  <a:lnTo>
                    <a:pt x="2425" y="1120"/>
                  </a:lnTo>
                  <a:lnTo>
                    <a:pt x="4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4603075" y="2589088"/>
              <a:ext cx="31425" cy="37075"/>
            </a:xfrm>
            <a:custGeom>
              <a:avLst/>
              <a:gdLst/>
              <a:ahLst/>
              <a:cxnLst/>
              <a:rect l="l" t="t" r="r" b="b"/>
              <a:pathLst>
                <a:path w="1257" h="1483" extrusionOk="0">
                  <a:moveTo>
                    <a:pt x="1256" y="0"/>
                  </a:moveTo>
                  <a:lnTo>
                    <a:pt x="1" y="949"/>
                  </a:lnTo>
                  <a:lnTo>
                    <a:pt x="924" y="1482"/>
                  </a:lnTo>
                  <a:lnTo>
                    <a:pt x="1256" y="1230"/>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4637125" y="2581588"/>
              <a:ext cx="2625" cy="54550"/>
            </a:xfrm>
            <a:custGeom>
              <a:avLst/>
              <a:gdLst/>
              <a:ahLst/>
              <a:cxnLst/>
              <a:rect l="l" t="t" r="r" b="b"/>
              <a:pathLst>
                <a:path w="105" h="2182" extrusionOk="0">
                  <a:moveTo>
                    <a:pt x="105" y="0"/>
                  </a:moveTo>
                  <a:lnTo>
                    <a:pt x="0" y="64"/>
                  </a:lnTo>
                  <a:lnTo>
                    <a:pt x="0" y="2181"/>
                  </a:lnTo>
                  <a:lnTo>
                    <a:pt x="105" y="2117"/>
                  </a:lnTo>
                  <a:lnTo>
                    <a:pt x="10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4565750" y="2545763"/>
              <a:ext cx="1125" cy="45600"/>
            </a:xfrm>
            <a:custGeom>
              <a:avLst/>
              <a:gdLst/>
              <a:ahLst/>
              <a:cxnLst/>
              <a:rect l="l" t="t" r="r" b="b"/>
              <a:pathLst>
                <a:path w="45" h="1824" extrusionOk="0">
                  <a:moveTo>
                    <a:pt x="0" y="1"/>
                  </a:moveTo>
                  <a:lnTo>
                    <a:pt x="0" y="1823"/>
                  </a:lnTo>
                  <a:lnTo>
                    <a:pt x="45" y="1796"/>
                  </a:lnTo>
                  <a:lnTo>
                    <a:pt x="45" y="2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4565750" y="2590638"/>
              <a:ext cx="68750" cy="40300"/>
            </a:xfrm>
            <a:custGeom>
              <a:avLst/>
              <a:gdLst/>
              <a:ahLst/>
              <a:cxnLst/>
              <a:rect l="l" t="t" r="r" b="b"/>
              <a:pathLst>
                <a:path w="2750" h="1612" extrusionOk="0">
                  <a:moveTo>
                    <a:pt x="45" y="1"/>
                  </a:moveTo>
                  <a:lnTo>
                    <a:pt x="0" y="28"/>
                  </a:lnTo>
                  <a:lnTo>
                    <a:pt x="2749" y="1612"/>
                  </a:lnTo>
                  <a:lnTo>
                    <a:pt x="2749" y="1558"/>
                  </a:lnTo>
                  <a:lnTo>
                    <a:pt x="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4631600" y="2630163"/>
              <a:ext cx="2900" cy="2625"/>
            </a:xfrm>
            <a:custGeom>
              <a:avLst/>
              <a:gdLst/>
              <a:ahLst/>
              <a:cxnLst/>
              <a:rect l="l" t="t" r="r" b="b"/>
              <a:pathLst>
                <a:path w="116" h="105" extrusionOk="0">
                  <a:moveTo>
                    <a:pt x="1" y="0"/>
                  </a:moveTo>
                  <a:lnTo>
                    <a:pt x="1" y="38"/>
                  </a:lnTo>
                  <a:lnTo>
                    <a:pt x="115" y="105"/>
                  </a:lnTo>
                  <a:lnTo>
                    <a:pt x="115" y="6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4253175" y="2427363"/>
              <a:ext cx="76650" cy="97175"/>
            </a:xfrm>
            <a:custGeom>
              <a:avLst/>
              <a:gdLst/>
              <a:ahLst/>
              <a:cxnLst/>
              <a:rect l="l" t="t" r="r" b="b"/>
              <a:pathLst>
                <a:path w="3066" h="3887" extrusionOk="0">
                  <a:moveTo>
                    <a:pt x="2962" y="1"/>
                  </a:moveTo>
                  <a:lnTo>
                    <a:pt x="0" y="1706"/>
                  </a:lnTo>
                  <a:lnTo>
                    <a:pt x="0" y="3823"/>
                  </a:lnTo>
                  <a:lnTo>
                    <a:pt x="105" y="3887"/>
                  </a:lnTo>
                  <a:lnTo>
                    <a:pt x="248" y="3681"/>
                  </a:lnTo>
                  <a:lnTo>
                    <a:pt x="2962" y="2119"/>
                  </a:lnTo>
                  <a:lnTo>
                    <a:pt x="2962" y="215"/>
                  </a:lnTo>
                  <a:lnTo>
                    <a:pt x="3066" y="64"/>
                  </a:lnTo>
                  <a:lnTo>
                    <a:pt x="2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4255775" y="2428963"/>
              <a:ext cx="74050" cy="95575"/>
            </a:xfrm>
            <a:custGeom>
              <a:avLst/>
              <a:gdLst/>
              <a:ahLst/>
              <a:cxnLst/>
              <a:rect l="l" t="t" r="r" b="b"/>
              <a:pathLst>
                <a:path w="2962" h="3823" extrusionOk="0">
                  <a:moveTo>
                    <a:pt x="2962" y="0"/>
                  </a:moveTo>
                  <a:lnTo>
                    <a:pt x="1" y="1706"/>
                  </a:lnTo>
                  <a:lnTo>
                    <a:pt x="1" y="3823"/>
                  </a:lnTo>
                  <a:lnTo>
                    <a:pt x="2962" y="2119"/>
                  </a:lnTo>
                  <a:lnTo>
                    <a:pt x="29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4258425" y="2434738"/>
              <a:ext cx="67650" cy="83400"/>
            </a:xfrm>
            <a:custGeom>
              <a:avLst/>
              <a:gdLst/>
              <a:ahLst/>
              <a:cxnLst/>
              <a:rect l="l" t="t" r="r" b="b"/>
              <a:pathLst>
                <a:path w="2706" h="3336" extrusionOk="0">
                  <a:moveTo>
                    <a:pt x="2705" y="0"/>
                  </a:moveTo>
                  <a:lnTo>
                    <a:pt x="1" y="1562"/>
                  </a:lnTo>
                  <a:lnTo>
                    <a:pt x="1" y="3335"/>
                  </a:lnTo>
                  <a:lnTo>
                    <a:pt x="2705" y="1773"/>
                  </a:lnTo>
                  <a:lnTo>
                    <a:pt x="27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4258425" y="2460513"/>
              <a:ext cx="67650" cy="57625"/>
            </a:xfrm>
            <a:custGeom>
              <a:avLst/>
              <a:gdLst/>
              <a:ahLst/>
              <a:cxnLst/>
              <a:rect l="l" t="t" r="r" b="b"/>
              <a:pathLst>
                <a:path w="2706" h="2305" extrusionOk="0">
                  <a:moveTo>
                    <a:pt x="2705" y="0"/>
                  </a:moveTo>
                  <a:lnTo>
                    <a:pt x="1" y="1560"/>
                  </a:lnTo>
                  <a:lnTo>
                    <a:pt x="1" y="2304"/>
                  </a:lnTo>
                  <a:lnTo>
                    <a:pt x="2705" y="742"/>
                  </a:lnTo>
                  <a:lnTo>
                    <a:pt x="27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4272350" y="2485488"/>
              <a:ext cx="525" cy="2700"/>
            </a:xfrm>
            <a:custGeom>
              <a:avLst/>
              <a:gdLst/>
              <a:ahLst/>
              <a:cxnLst/>
              <a:rect l="l" t="t" r="r" b="b"/>
              <a:pathLst>
                <a:path w="21" h="108" extrusionOk="0">
                  <a:moveTo>
                    <a:pt x="15" y="0"/>
                  </a:moveTo>
                  <a:cubicBezTo>
                    <a:pt x="14" y="0"/>
                    <a:pt x="12" y="1"/>
                    <a:pt x="11" y="2"/>
                  </a:cubicBezTo>
                  <a:cubicBezTo>
                    <a:pt x="5" y="6"/>
                    <a:pt x="1" y="13"/>
                    <a:pt x="1" y="20"/>
                  </a:cubicBezTo>
                  <a:lnTo>
                    <a:pt x="1" y="107"/>
                  </a:lnTo>
                  <a:lnTo>
                    <a:pt x="21" y="96"/>
                  </a:lnTo>
                  <a:lnTo>
                    <a:pt x="21" y="10"/>
                  </a:lnTo>
                  <a:cubicBezTo>
                    <a:pt x="21" y="4"/>
                    <a:pt x="18"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4279250" y="2471988"/>
              <a:ext cx="13200" cy="9025"/>
            </a:xfrm>
            <a:custGeom>
              <a:avLst/>
              <a:gdLst/>
              <a:ahLst/>
              <a:cxnLst/>
              <a:rect l="l" t="t" r="r" b="b"/>
              <a:pathLst>
                <a:path w="528" h="361" extrusionOk="0">
                  <a:moveTo>
                    <a:pt x="528" y="1"/>
                  </a:moveTo>
                  <a:lnTo>
                    <a:pt x="245" y="89"/>
                  </a:lnTo>
                  <a:cubicBezTo>
                    <a:pt x="200" y="102"/>
                    <a:pt x="152" y="143"/>
                    <a:pt x="113" y="198"/>
                  </a:cubicBezTo>
                  <a:lnTo>
                    <a:pt x="0" y="360"/>
                  </a:lnTo>
                  <a:lnTo>
                    <a:pt x="97" y="304"/>
                  </a:lnTo>
                  <a:lnTo>
                    <a:pt x="134" y="246"/>
                  </a:lnTo>
                  <a:cubicBezTo>
                    <a:pt x="168" y="191"/>
                    <a:pt x="213" y="152"/>
                    <a:pt x="255" y="137"/>
                  </a:cubicBezTo>
                  <a:lnTo>
                    <a:pt x="461" y="73"/>
                  </a:lnTo>
                  <a:lnTo>
                    <a:pt x="52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4280725" y="2470063"/>
              <a:ext cx="32325" cy="19875"/>
            </a:xfrm>
            <a:custGeom>
              <a:avLst/>
              <a:gdLst/>
              <a:ahLst/>
              <a:cxnLst/>
              <a:rect l="l" t="t" r="r" b="b"/>
              <a:pathLst>
                <a:path w="1293" h="795" extrusionOk="0">
                  <a:moveTo>
                    <a:pt x="1293" y="1"/>
                  </a:moveTo>
                  <a:lnTo>
                    <a:pt x="1" y="746"/>
                  </a:lnTo>
                  <a:lnTo>
                    <a:pt x="1" y="794"/>
                  </a:lnTo>
                  <a:lnTo>
                    <a:pt x="1293" y="49"/>
                  </a:lnTo>
                  <a:lnTo>
                    <a:pt x="129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4312675" y="2454438"/>
              <a:ext cx="7675" cy="13350"/>
            </a:xfrm>
            <a:custGeom>
              <a:avLst/>
              <a:gdLst/>
              <a:ahLst/>
              <a:cxnLst/>
              <a:rect l="l" t="t" r="r" b="b"/>
              <a:pathLst>
                <a:path w="307" h="534" extrusionOk="0">
                  <a:moveTo>
                    <a:pt x="292" y="1"/>
                  </a:moveTo>
                  <a:lnTo>
                    <a:pt x="102" y="110"/>
                  </a:lnTo>
                  <a:lnTo>
                    <a:pt x="12" y="376"/>
                  </a:lnTo>
                  <a:lnTo>
                    <a:pt x="10" y="359"/>
                  </a:lnTo>
                  <a:lnTo>
                    <a:pt x="0" y="533"/>
                  </a:lnTo>
                  <a:lnTo>
                    <a:pt x="215" y="410"/>
                  </a:lnTo>
                  <a:lnTo>
                    <a:pt x="306" y="99"/>
                  </a:lnTo>
                  <a:lnTo>
                    <a:pt x="306" y="99"/>
                  </a:lnTo>
                  <a:cubicBezTo>
                    <a:pt x="301" y="102"/>
                    <a:pt x="296" y="104"/>
                    <a:pt x="292" y="104"/>
                  </a:cubicBezTo>
                  <a:cubicBezTo>
                    <a:pt x="273" y="104"/>
                    <a:pt x="262" y="76"/>
                    <a:pt x="276" y="41"/>
                  </a:cubicBezTo>
                  <a:lnTo>
                    <a:pt x="29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4312675" y="2459413"/>
              <a:ext cx="6950" cy="8375"/>
            </a:xfrm>
            <a:custGeom>
              <a:avLst/>
              <a:gdLst/>
              <a:ahLst/>
              <a:cxnLst/>
              <a:rect l="l" t="t" r="r" b="b"/>
              <a:pathLst>
                <a:path w="278" h="335" extrusionOk="0">
                  <a:moveTo>
                    <a:pt x="277" y="1"/>
                  </a:moveTo>
                  <a:lnTo>
                    <a:pt x="20" y="148"/>
                  </a:lnTo>
                  <a:lnTo>
                    <a:pt x="12" y="177"/>
                  </a:lnTo>
                  <a:lnTo>
                    <a:pt x="12" y="159"/>
                  </a:lnTo>
                  <a:lnTo>
                    <a:pt x="0" y="334"/>
                  </a:lnTo>
                  <a:lnTo>
                    <a:pt x="0" y="334"/>
                  </a:lnTo>
                  <a:lnTo>
                    <a:pt x="215" y="211"/>
                  </a:ln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4264375" y="2462213"/>
              <a:ext cx="48425" cy="34350"/>
            </a:xfrm>
            <a:custGeom>
              <a:avLst/>
              <a:gdLst/>
              <a:ahLst/>
              <a:cxnLst/>
              <a:rect l="l" t="t" r="r" b="b"/>
              <a:pathLst>
                <a:path w="1937" h="1374" extrusionOk="0">
                  <a:moveTo>
                    <a:pt x="1539" y="0"/>
                  </a:moveTo>
                  <a:lnTo>
                    <a:pt x="1108" y="248"/>
                  </a:lnTo>
                  <a:lnTo>
                    <a:pt x="1108" y="335"/>
                  </a:lnTo>
                  <a:cubicBezTo>
                    <a:pt x="1108" y="344"/>
                    <a:pt x="1111" y="353"/>
                    <a:pt x="1117" y="360"/>
                  </a:cubicBezTo>
                  <a:lnTo>
                    <a:pt x="1123" y="366"/>
                  </a:lnTo>
                  <a:lnTo>
                    <a:pt x="1123" y="390"/>
                  </a:lnTo>
                  <a:lnTo>
                    <a:pt x="1033" y="442"/>
                  </a:lnTo>
                  <a:cubicBezTo>
                    <a:pt x="962" y="486"/>
                    <a:pt x="898" y="541"/>
                    <a:pt x="846" y="606"/>
                  </a:cubicBezTo>
                  <a:lnTo>
                    <a:pt x="566" y="769"/>
                  </a:lnTo>
                  <a:cubicBezTo>
                    <a:pt x="495" y="812"/>
                    <a:pt x="431" y="867"/>
                    <a:pt x="379" y="931"/>
                  </a:cubicBezTo>
                  <a:lnTo>
                    <a:pt x="22" y="1308"/>
                  </a:lnTo>
                  <a:cubicBezTo>
                    <a:pt x="0" y="1333"/>
                    <a:pt x="2" y="1374"/>
                    <a:pt x="23" y="1374"/>
                  </a:cubicBezTo>
                  <a:cubicBezTo>
                    <a:pt x="24" y="1374"/>
                    <a:pt x="26" y="1374"/>
                    <a:pt x="27" y="1373"/>
                  </a:cubicBezTo>
                  <a:cubicBezTo>
                    <a:pt x="60" y="1366"/>
                    <a:pt x="90" y="1349"/>
                    <a:pt x="115" y="1326"/>
                  </a:cubicBezTo>
                  <a:lnTo>
                    <a:pt x="386" y="1111"/>
                  </a:lnTo>
                  <a:lnTo>
                    <a:pt x="688" y="937"/>
                  </a:lnTo>
                  <a:lnTo>
                    <a:pt x="843" y="951"/>
                  </a:lnTo>
                  <a:lnTo>
                    <a:pt x="1936" y="321"/>
                  </a:lnTo>
                  <a:lnTo>
                    <a:pt x="1934" y="118"/>
                  </a:lnTo>
                  <a:lnTo>
                    <a:pt x="153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4264375" y="2477138"/>
              <a:ext cx="21375" cy="19475"/>
            </a:xfrm>
            <a:custGeom>
              <a:avLst/>
              <a:gdLst/>
              <a:ahLst/>
              <a:cxnLst/>
              <a:rect l="l" t="t" r="r" b="b"/>
              <a:pathLst>
                <a:path w="855" h="779" extrusionOk="0">
                  <a:moveTo>
                    <a:pt x="855" y="1"/>
                  </a:moveTo>
                  <a:cubicBezTo>
                    <a:pt x="852" y="5"/>
                    <a:pt x="849" y="8"/>
                    <a:pt x="846" y="11"/>
                  </a:cubicBezTo>
                  <a:lnTo>
                    <a:pt x="566" y="173"/>
                  </a:lnTo>
                  <a:cubicBezTo>
                    <a:pt x="495" y="215"/>
                    <a:pt x="431" y="272"/>
                    <a:pt x="379" y="336"/>
                  </a:cubicBezTo>
                  <a:lnTo>
                    <a:pt x="22" y="713"/>
                  </a:lnTo>
                  <a:cubicBezTo>
                    <a:pt x="0" y="737"/>
                    <a:pt x="2" y="778"/>
                    <a:pt x="23" y="778"/>
                  </a:cubicBezTo>
                  <a:cubicBezTo>
                    <a:pt x="24" y="778"/>
                    <a:pt x="26" y="778"/>
                    <a:pt x="27" y="778"/>
                  </a:cubicBezTo>
                  <a:cubicBezTo>
                    <a:pt x="41" y="775"/>
                    <a:pt x="19" y="762"/>
                    <a:pt x="35" y="755"/>
                  </a:cubicBezTo>
                  <a:lnTo>
                    <a:pt x="504" y="246"/>
                  </a:lnTo>
                  <a:lnTo>
                    <a:pt x="855" y="44"/>
                  </a:lnTo>
                  <a:lnTo>
                    <a:pt x="85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4266125" y="2488988"/>
              <a:ext cx="4975" cy="5875"/>
            </a:xfrm>
            <a:custGeom>
              <a:avLst/>
              <a:gdLst/>
              <a:ahLst/>
              <a:cxnLst/>
              <a:rect l="l" t="t" r="r" b="b"/>
              <a:pathLst>
                <a:path w="199" h="235" extrusionOk="0">
                  <a:moveTo>
                    <a:pt x="187" y="1"/>
                  </a:moveTo>
                  <a:cubicBezTo>
                    <a:pt x="183" y="1"/>
                    <a:pt x="178" y="4"/>
                    <a:pt x="173" y="9"/>
                  </a:cubicBezTo>
                  <a:lnTo>
                    <a:pt x="12" y="191"/>
                  </a:lnTo>
                  <a:cubicBezTo>
                    <a:pt x="3" y="199"/>
                    <a:pt x="0" y="214"/>
                    <a:pt x="3" y="227"/>
                  </a:cubicBezTo>
                  <a:cubicBezTo>
                    <a:pt x="5" y="232"/>
                    <a:pt x="8" y="235"/>
                    <a:pt x="12" y="235"/>
                  </a:cubicBezTo>
                  <a:cubicBezTo>
                    <a:pt x="16" y="235"/>
                    <a:pt x="21" y="232"/>
                    <a:pt x="26" y="227"/>
                  </a:cubicBezTo>
                  <a:lnTo>
                    <a:pt x="187" y="46"/>
                  </a:lnTo>
                  <a:cubicBezTo>
                    <a:pt x="196" y="36"/>
                    <a:pt x="199" y="21"/>
                    <a:pt x="196" y="9"/>
                  </a:cubicBezTo>
                  <a:cubicBezTo>
                    <a:pt x="194" y="4"/>
                    <a:pt x="191"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4300550" y="2461913"/>
              <a:ext cx="9500" cy="3350"/>
            </a:xfrm>
            <a:custGeom>
              <a:avLst/>
              <a:gdLst/>
              <a:ahLst/>
              <a:cxnLst/>
              <a:rect l="l" t="t" r="r" b="b"/>
              <a:pathLst>
                <a:path w="380" h="134" extrusionOk="0">
                  <a:moveTo>
                    <a:pt x="379" y="1"/>
                  </a:moveTo>
                  <a:lnTo>
                    <a:pt x="92" y="12"/>
                  </a:lnTo>
                  <a:lnTo>
                    <a:pt x="1" y="66"/>
                  </a:lnTo>
                  <a:lnTo>
                    <a:pt x="318" y="134"/>
                  </a:lnTo>
                  <a:lnTo>
                    <a:pt x="3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4292075" y="2461913"/>
              <a:ext cx="17975" cy="7250"/>
            </a:xfrm>
            <a:custGeom>
              <a:avLst/>
              <a:gdLst/>
              <a:ahLst/>
              <a:cxnLst/>
              <a:rect l="l" t="t" r="r" b="b"/>
              <a:pathLst>
                <a:path w="719" h="290" extrusionOk="0">
                  <a:moveTo>
                    <a:pt x="718" y="1"/>
                  </a:moveTo>
                  <a:lnTo>
                    <a:pt x="431" y="12"/>
                  </a:lnTo>
                  <a:lnTo>
                    <a:pt x="0" y="262"/>
                  </a:lnTo>
                  <a:lnTo>
                    <a:pt x="0" y="289"/>
                  </a:lnTo>
                  <a:lnTo>
                    <a:pt x="428" y="43"/>
                  </a:lnTo>
                  <a:lnTo>
                    <a:pt x="7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4272775" y="2482138"/>
              <a:ext cx="8200" cy="12150"/>
            </a:xfrm>
            <a:custGeom>
              <a:avLst/>
              <a:gdLst/>
              <a:ahLst/>
              <a:cxnLst/>
              <a:rect l="l" t="t" r="r" b="b"/>
              <a:pathLst>
                <a:path w="328" h="486" extrusionOk="0">
                  <a:moveTo>
                    <a:pt x="227" y="0"/>
                  </a:moveTo>
                  <a:cubicBezTo>
                    <a:pt x="208" y="0"/>
                    <a:pt x="186" y="7"/>
                    <a:pt x="163" y="20"/>
                  </a:cubicBezTo>
                  <a:cubicBezTo>
                    <a:pt x="73" y="72"/>
                    <a:pt x="1" y="214"/>
                    <a:pt x="1" y="337"/>
                  </a:cubicBezTo>
                  <a:cubicBezTo>
                    <a:pt x="1" y="430"/>
                    <a:pt x="42" y="485"/>
                    <a:pt x="100" y="485"/>
                  </a:cubicBezTo>
                  <a:cubicBezTo>
                    <a:pt x="120" y="485"/>
                    <a:pt x="141" y="479"/>
                    <a:pt x="163" y="466"/>
                  </a:cubicBezTo>
                  <a:cubicBezTo>
                    <a:pt x="255" y="414"/>
                    <a:pt x="327" y="272"/>
                    <a:pt x="327" y="149"/>
                  </a:cubicBezTo>
                  <a:cubicBezTo>
                    <a:pt x="327" y="56"/>
                    <a:pt x="286" y="0"/>
                    <a:pt x="22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4274050" y="2483388"/>
              <a:ext cx="5675" cy="9625"/>
            </a:xfrm>
            <a:custGeom>
              <a:avLst/>
              <a:gdLst/>
              <a:ahLst/>
              <a:cxnLst/>
              <a:rect l="l" t="t" r="r" b="b"/>
              <a:pathLst>
                <a:path w="227" h="385" fill="none" extrusionOk="0">
                  <a:moveTo>
                    <a:pt x="1" y="258"/>
                  </a:moveTo>
                  <a:cubicBezTo>
                    <a:pt x="1" y="344"/>
                    <a:pt x="51" y="384"/>
                    <a:pt x="114" y="348"/>
                  </a:cubicBezTo>
                  <a:cubicBezTo>
                    <a:pt x="176" y="312"/>
                    <a:pt x="227" y="213"/>
                    <a:pt x="227" y="128"/>
                  </a:cubicBezTo>
                  <a:cubicBezTo>
                    <a:pt x="227" y="42"/>
                    <a:pt x="176" y="0"/>
                    <a:pt x="114" y="36"/>
                  </a:cubicBezTo>
                  <a:cubicBezTo>
                    <a:pt x="51" y="73"/>
                    <a:pt x="1" y="173"/>
                    <a:pt x="1" y="25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4275225" y="2485788"/>
              <a:ext cx="3325" cy="4875"/>
            </a:xfrm>
            <a:custGeom>
              <a:avLst/>
              <a:gdLst/>
              <a:ahLst/>
              <a:cxnLst/>
              <a:rect l="l" t="t" r="r" b="b"/>
              <a:pathLst>
                <a:path w="133" h="195" extrusionOk="0">
                  <a:moveTo>
                    <a:pt x="91" y="0"/>
                  </a:moveTo>
                  <a:cubicBezTo>
                    <a:pt x="83" y="0"/>
                    <a:pt x="74" y="3"/>
                    <a:pt x="65" y="8"/>
                  </a:cubicBezTo>
                  <a:cubicBezTo>
                    <a:pt x="29" y="29"/>
                    <a:pt x="0" y="85"/>
                    <a:pt x="0" y="135"/>
                  </a:cubicBezTo>
                  <a:cubicBezTo>
                    <a:pt x="0" y="172"/>
                    <a:pt x="17" y="194"/>
                    <a:pt x="40" y="194"/>
                  </a:cubicBezTo>
                  <a:cubicBezTo>
                    <a:pt x="48" y="194"/>
                    <a:pt x="57" y="192"/>
                    <a:pt x="65" y="187"/>
                  </a:cubicBezTo>
                  <a:cubicBezTo>
                    <a:pt x="102" y="166"/>
                    <a:pt x="132" y="108"/>
                    <a:pt x="132" y="59"/>
                  </a:cubicBezTo>
                  <a:cubicBezTo>
                    <a:pt x="132" y="23"/>
                    <a:pt x="115"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4275475" y="2486163"/>
              <a:ext cx="2750" cy="4100"/>
            </a:xfrm>
            <a:custGeom>
              <a:avLst/>
              <a:gdLst/>
              <a:ahLst/>
              <a:cxnLst/>
              <a:rect l="l" t="t" r="r" b="b"/>
              <a:pathLst>
                <a:path w="110" h="164" extrusionOk="0">
                  <a:moveTo>
                    <a:pt x="76" y="0"/>
                  </a:moveTo>
                  <a:cubicBezTo>
                    <a:pt x="69" y="0"/>
                    <a:pt x="62" y="2"/>
                    <a:pt x="55" y="6"/>
                  </a:cubicBezTo>
                  <a:cubicBezTo>
                    <a:pt x="21" y="33"/>
                    <a:pt x="2" y="72"/>
                    <a:pt x="0" y="114"/>
                  </a:cubicBezTo>
                  <a:cubicBezTo>
                    <a:pt x="0" y="144"/>
                    <a:pt x="14" y="164"/>
                    <a:pt x="34" y="164"/>
                  </a:cubicBezTo>
                  <a:cubicBezTo>
                    <a:pt x="41" y="164"/>
                    <a:pt x="48" y="162"/>
                    <a:pt x="55" y="157"/>
                  </a:cubicBezTo>
                  <a:cubicBezTo>
                    <a:pt x="89" y="131"/>
                    <a:pt x="109" y="92"/>
                    <a:pt x="109" y="50"/>
                  </a:cubicBezTo>
                  <a:cubicBezTo>
                    <a:pt x="109" y="19"/>
                    <a:pt x="95" y="0"/>
                    <a:pt x="7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4276700" y="2486063"/>
              <a:ext cx="350" cy="2225"/>
            </a:xfrm>
            <a:custGeom>
              <a:avLst/>
              <a:gdLst/>
              <a:ahLst/>
              <a:cxnLst/>
              <a:rect l="l" t="t" r="r" b="b"/>
              <a:pathLst>
                <a:path w="14" h="89" extrusionOk="0">
                  <a:moveTo>
                    <a:pt x="14" y="0"/>
                  </a:moveTo>
                  <a:lnTo>
                    <a:pt x="1" y="8"/>
                  </a:lnTo>
                  <a:lnTo>
                    <a:pt x="1" y="89"/>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4276775" y="2486013"/>
              <a:ext cx="1325" cy="2250"/>
            </a:xfrm>
            <a:custGeom>
              <a:avLst/>
              <a:gdLst/>
              <a:ahLst/>
              <a:cxnLst/>
              <a:rect l="l" t="t" r="r" b="b"/>
              <a:pathLst>
                <a:path w="53" h="90" extrusionOk="0">
                  <a:moveTo>
                    <a:pt x="43" y="1"/>
                  </a:moveTo>
                  <a:lnTo>
                    <a:pt x="0" y="82"/>
                  </a:lnTo>
                  <a:lnTo>
                    <a:pt x="9" y="89"/>
                  </a:lnTo>
                  <a:lnTo>
                    <a:pt x="53" y="8"/>
                  </a:ln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4276875" y="2487063"/>
              <a:ext cx="1550" cy="1375"/>
            </a:xfrm>
            <a:custGeom>
              <a:avLst/>
              <a:gdLst/>
              <a:ahLst/>
              <a:cxnLst/>
              <a:rect l="l" t="t" r="r" b="b"/>
              <a:pathLst>
                <a:path w="62" h="55" extrusionOk="0">
                  <a:moveTo>
                    <a:pt x="62" y="1"/>
                  </a:moveTo>
                  <a:lnTo>
                    <a:pt x="1" y="36"/>
                  </a:lnTo>
                  <a:lnTo>
                    <a:pt x="1" y="55"/>
                  </a:lnTo>
                  <a:lnTo>
                    <a:pt x="62" y="20"/>
                  </a:lnTo>
                  <a:lnTo>
                    <a:pt x="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4276775" y="2487988"/>
              <a:ext cx="1325" cy="1275"/>
            </a:xfrm>
            <a:custGeom>
              <a:avLst/>
              <a:gdLst/>
              <a:ahLst/>
              <a:cxnLst/>
              <a:rect l="l" t="t" r="r" b="b"/>
              <a:pathLst>
                <a:path w="53" h="51" extrusionOk="0">
                  <a:moveTo>
                    <a:pt x="9" y="0"/>
                  </a:moveTo>
                  <a:lnTo>
                    <a:pt x="0" y="19"/>
                  </a:lnTo>
                  <a:lnTo>
                    <a:pt x="43" y="51"/>
                  </a:lnTo>
                  <a:lnTo>
                    <a:pt x="53" y="32"/>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4276700" y="2488163"/>
              <a:ext cx="350" cy="2200"/>
            </a:xfrm>
            <a:custGeom>
              <a:avLst/>
              <a:gdLst/>
              <a:ahLst/>
              <a:cxnLst/>
              <a:rect l="l" t="t" r="r" b="b"/>
              <a:pathLst>
                <a:path w="14" h="88" extrusionOk="0">
                  <a:moveTo>
                    <a:pt x="14" y="0"/>
                  </a:moveTo>
                  <a:lnTo>
                    <a:pt x="1" y="8"/>
                  </a:lnTo>
                  <a:lnTo>
                    <a:pt x="1" y="87"/>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4275650" y="2488163"/>
              <a:ext cx="1325" cy="2225"/>
            </a:xfrm>
            <a:custGeom>
              <a:avLst/>
              <a:gdLst/>
              <a:ahLst/>
              <a:cxnLst/>
              <a:rect l="l" t="t" r="r" b="b"/>
              <a:pathLst>
                <a:path w="53" h="89" extrusionOk="0">
                  <a:moveTo>
                    <a:pt x="43" y="0"/>
                  </a:moveTo>
                  <a:lnTo>
                    <a:pt x="1" y="82"/>
                  </a:lnTo>
                  <a:lnTo>
                    <a:pt x="11" y="89"/>
                  </a:lnTo>
                  <a:lnTo>
                    <a:pt x="53" y="8"/>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4275325" y="2487988"/>
              <a:ext cx="1500" cy="1350"/>
            </a:xfrm>
            <a:custGeom>
              <a:avLst/>
              <a:gdLst/>
              <a:ahLst/>
              <a:cxnLst/>
              <a:rect l="l" t="t" r="r" b="b"/>
              <a:pathLst>
                <a:path w="60" h="54" extrusionOk="0">
                  <a:moveTo>
                    <a:pt x="60" y="0"/>
                  </a:moveTo>
                  <a:lnTo>
                    <a:pt x="0" y="35"/>
                  </a:lnTo>
                  <a:lnTo>
                    <a:pt x="0" y="54"/>
                  </a:lnTo>
                  <a:lnTo>
                    <a:pt x="60" y="19"/>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4275650" y="2487138"/>
              <a:ext cx="1325" cy="1300"/>
            </a:xfrm>
            <a:custGeom>
              <a:avLst/>
              <a:gdLst/>
              <a:ahLst/>
              <a:cxnLst/>
              <a:rect l="l" t="t" r="r" b="b"/>
              <a:pathLst>
                <a:path w="53" h="52" extrusionOk="0">
                  <a:moveTo>
                    <a:pt x="11" y="1"/>
                  </a:moveTo>
                  <a:lnTo>
                    <a:pt x="1" y="20"/>
                  </a:lnTo>
                  <a:lnTo>
                    <a:pt x="43" y="52"/>
                  </a:lnTo>
                  <a:lnTo>
                    <a:pt x="53" y="33"/>
                  </a:lnTo>
                  <a:lnTo>
                    <a:pt x="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4276475" y="2487663"/>
              <a:ext cx="750" cy="1100"/>
            </a:xfrm>
            <a:custGeom>
              <a:avLst/>
              <a:gdLst/>
              <a:ahLst/>
              <a:cxnLst/>
              <a:rect l="l" t="t" r="r" b="b"/>
              <a:pathLst>
                <a:path w="30" h="44" extrusionOk="0">
                  <a:moveTo>
                    <a:pt x="21" y="0"/>
                  </a:moveTo>
                  <a:cubicBezTo>
                    <a:pt x="19" y="0"/>
                    <a:pt x="17" y="1"/>
                    <a:pt x="15" y="2"/>
                  </a:cubicBezTo>
                  <a:cubicBezTo>
                    <a:pt x="7" y="9"/>
                    <a:pt x="1" y="19"/>
                    <a:pt x="1" y="31"/>
                  </a:cubicBezTo>
                  <a:cubicBezTo>
                    <a:pt x="1" y="39"/>
                    <a:pt x="5" y="44"/>
                    <a:pt x="10" y="44"/>
                  </a:cubicBezTo>
                  <a:cubicBezTo>
                    <a:pt x="12" y="44"/>
                    <a:pt x="14" y="43"/>
                    <a:pt x="15" y="42"/>
                  </a:cubicBezTo>
                  <a:cubicBezTo>
                    <a:pt x="26" y="35"/>
                    <a:pt x="30" y="25"/>
                    <a:pt x="30" y="13"/>
                  </a:cubicBezTo>
                  <a:cubicBezTo>
                    <a:pt x="30" y="5"/>
                    <a:pt x="26" y="0"/>
                    <a:pt x="2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4264125" y="2492088"/>
              <a:ext cx="6550" cy="6900"/>
            </a:xfrm>
            <a:custGeom>
              <a:avLst/>
              <a:gdLst/>
              <a:ahLst/>
              <a:cxnLst/>
              <a:rect l="l" t="t" r="r" b="b"/>
              <a:pathLst>
                <a:path w="262" h="276" extrusionOk="0">
                  <a:moveTo>
                    <a:pt x="261" y="0"/>
                  </a:moveTo>
                  <a:lnTo>
                    <a:pt x="0" y="151"/>
                  </a:lnTo>
                  <a:lnTo>
                    <a:pt x="0" y="276"/>
                  </a:lnTo>
                  <a:lnTo>
                    <a:pt x="261" y="125"/>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4285500" y="2469738"/>
              <a:ext cx="23850" cy="13200"/>
            </a:xfrm>
            <a:custGeom>
              <a:avLst/>
              <a:gdLst/>
              <a:ahLst/>
              <a:cxnLst/>
              <a:rect l="l" t="t" r="r" b="b"/>
              <a:pathLst>
                <a:path w="954" h="528" extrusionOk="0">
                  <a:moveTo>
                    <a:pt x="925" y="1"/>
                  </a:moveTo>
                  <a:lnTo>
                    <a:pt x="578" y="201"/>
                  </a:lnTo>
                  <a:cubicBezTo>
                    <a:pt x="535" y="226"/>
                    <a:pt x="493" y="239"/>
                    <a:pt x="454" y="239"/>
                  </a:cubicBezTo>
                  <a:cubicBezTo>
                    <a:pt x="425" y="239"/>
                    <a:pt x="398" y="232"/>
                    <a:pt x="374" y="218"/>
                  </a:cubicBezTo>
                  <a:cubicBezTo>
                    <a:pt x="350" y="205"/>
                    <a:pt x="323" y="199"/>
                    <a:pt x="295" y="199"/>
                  </a:cubicBezTo>
                  <a:cubicBezTo>
                    <a:pt x="267" y="199"/>
                    <a:pt x="237" y="205"/>
                    <a:pt x="205" y="218"/>
                  </a:cubicBezTo>
                  <a:lnTo>
                    <a:pt x="1" y="307"/>
                  </a:lnTo>
                  <a:lnTo>
                    <a:pt x="1" y="431"/>
                  </a:lnTo>
                  <a:cubicBezTo>
                    <a:pt x="1" y="453"/>
                    <a:pt x="10" y="466"/>
                    <a:pt x="24" y="466"/>
                  </a:cubicBezTo>
                  <a:cubicBezTo>
                    <a:pt x="29" y="466"/>
                    <a:pt x="34" y="464"/>
                    <a:pt x="40" y="460"/>
                  </a:cubicBezTo>
                  <a:cubicBezTo>
                    <a:pt x="52" y="454"/>
                    <a:pt x="64" y="450"/>
                    <a:pt x="75" y="450"/>
                  </a:cubicBezTo>
                  <a:cubicBezTo>
                    <a:pt x="90" y="450"/>
                    <a:pt x="103" y="457"/>
                    <a:pt x="113" y="469"/>
                  </a:cubicBezTo>
                  <a:lnTo>
                    <a:pt x="134" y="500"/>
                  </a:lnTo>
                  <a:cubicBezTo>
                    <a:pt x="148" y="518"/>
                    <a:pt x="167" y="527"/>
                    <a:pt x="188" y="527"/>
                  </a:cubicBezTo>
                  <a:cubicBezTo>
                    <a:pt x="203" y="527"/>
                    <a:pt x="221" y="522"/>
                    <a:pt x="239" y="511"/>
                  </a:cubicBezTo>
                  <a:lnTo>
                    <a:pt x="954" y="98"/>
                  </a:lnTo>
                  <a:lnTo>
                    <a:pt x="9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4285500" y="2466438"/>
              <a:ext cx="23100" cy="11925"/>
            </a:xfrm>
            <a:custGeom>
              <a:avLst/>
              <a:gdLst/>
              <a:ahLst/>
              <a:cxnLst/>
              <a:rect l="l" t="t" r="r" b="b"/>
              <a:pathLst>
                <a:path w="924" h="477" extrusionOk="0">
                  <a:moveTo>
                    <a:pt x="923" y="1"/>
                  </a:moveTo>
                  <a:cubicBezTo>
                    <a:pt x="923" y="1"/>
                    <a:pt x="582" y="188"/>
                    <a:pt x="436" y="233"/>
                  </a:cubicBezTo>
                  <a:cubicBezTo>
                    <a:pt x="290" y="278"/>
                    <a:pt x="1" y="439"/>
                    <a:pt x="1" y="439"/>
                  </a:cubicBezTo>
                  <a:lnTo>
                    <a:pt x="1" y="476"/>
                  </a:lnTo>
                  <a:cubicBezTo>
                    <a:pt x="1" y="476"/>
                    <a:pt x="323" y="323"/>
                    <a:pt x="456" y="271"/>
                  </a:cubicBezTo>
                  <a:cubicBezTo>
                    <a:pt x="588" y="217"/>
                    <a:pt x="923" y="30"/>
                    <a:pt x="923" y="30"/>
                  </a:cubicBezTo>
                  <a:lnTo>
                    <a:pt x="9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4283400" y="2469163"/>
              <a:ext cx="26000" cy="16800"/>
            </a:xfrm>
            <a:custGeom>
              <a:avLst/>
              <a:gdLst/>
              <a:ahLst/>
              <a:cxnLst/>
              <a:rect l="l" t="t" r="r" b="b"/>
              <a:pathLst>
                <a:path w="1040" h="672" extrusionOk="0">
                  <a:moveTo>
                    <a:pt x="1039" y="1"/>
                  </a:moveTo>
                  <a:lnTo>
                    <a:pt x="561" y="343"/>
                  </a:lnTo>
                  <a:lnTo>
                    <a:pt x="1" y="665"/>
                  </a:lnTo>
                  <a:lnTo>
                    <a:pt x="82" y="672"/>
                  </a:lnTo>
                  <a:lnTo>
                    <a:pt x="1039" y="119"/>
                  </a:lnTo>
                  <a:lnTo>
                    <a:pt x="10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4307475" y="2460038"/>
              <a:ext cx="9375" cy="13925"/>
            </a:xfrm>
            <a:custGeom>
              <a:avLst/>
              <a:gdLst/>
              <a:ahLst/>
              <a:cxnLst/>
              <a:rect l="l" t="t" r="r" b="b"/>
              <a:pathLst>
                <a:path w="375" h="557" extrusionOk="0">
                  <a:moveTo>
                    <a:pt x="261" y="1"/>
                  </a:moveTo>
                  <a:cubicBezTo>
                    <a:pt x="238" y="1"/>
                    <a:pt x="214" y="8"/>
                    <a:pt x="188" y="23"/>
                  </a:cubicBezTo>
                  <a:cubicBezTo>
                    <a:pt x="83" y="83"/>
                    <a:pt x="1" y="245"/>
                    <a:pt x="1" y="387"/>
                  </a:cubicBezTo>
                  <a:cubicBezTo>
                    <a:pt x="1" y="493"/>
                    <a:pt x="47" y="557"/>
                    <a:pt x="115" y="557"/>
                  </a:cubicBezTo>
                  <a:cubicBezTo>
                    <a:pt x="137" y="557"/>
                    <a:pt x="162" y="550"/>
                    <a:pt x="188" y="535"/>
                  </a:cubicBezTo>
                  <a:cubicBezTo>
                    <a:pt x="291" y="476"/>
                    <a:pt x="375" y="312"/>
                    <a:pt x="375" y="171"/>
                  </a:cubicBezTo>
                  <a:cubicBezTo>
                    <a:pt x="375" y="65"/>
                    <a:pt x="328"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4308975" y="2461663"/>
              <a:ext cx="6350" cy="10725"/>
            </a:xfrm>
            <a:custGeom>
              <a:avLst/>
              <a:gdLst/>
              <a:ahLst/>
              <a:cxnLst/>
              <a:rect l="l" t="t" r="r" b="b"/>
              <a:pathLst>
                <a:path w="254" h="429" fill="none" extrusionOk="0">
                  <a:moveTo>
                    <a:pt x="0" y="288"/>
                  </a:moveTo>
                  <a:cubicBezTo>
                    <a:pt x="0" y="383"/>
                    <a:pt x="58" y="428"/>
                    <a:pt x="128" y="388"/>
                  </a:cubicBezTo>
                  <a:cubicBezTo>
                    <a:pt x="197" y="347"/>
                    <a:pt x="254" y="237"/>
                    <a:pt x="254" y="141"/>
                  </a:cubicBezTo>
                  <a:cubicBezTo>
                    <a:pt x="254" y="45"/>
                    <a:pt x="197" y="0"/>
                    <a:pt x="128" y="41"/>
                  </a:cubicBezTo>
                  <a:cubicBezTo>
                    <a:pt x="58" y="82"/>
                    <a:pt x="0" y="192"/>
                    <a:pt x="0" y="28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4310200" y="2464113"/>
              <a:ext cx="3900" cy="5800"/>
            </a:xfrm>
            <a:custGeom>
              <a:avLst/>
              <a:gdLst/>
              <a:ahLst/>
              <a:cxnLst/>
              <a:rect l="l" t="t" r="r" b="b"/>
              <a:pathLst>
                <a:path w="156" h="232" extrusionOk="0">
                  <a:moveTo>
                    <a:pt x="108" y="1"/>
                  </a:moveTo>
                  <a:cubicBezTo>
                    <a:pt x="99" y="1"/>
                    <a:pt x="89" y="4"/>
                    <a:pt x="79" y="10"/>
                  </a:cubicBezTo>
                  <a:cubicBezTo>
                    <a:pt x="35" y="34"/>
                    <a:pt x="0" y="103"/>
                    <a:pt x="0" y="161"/>
                  </a:cubicBezTo>
                  <a:cubicBezTo>
                    <a:pt x="0" y="205"/>
                    <a:pt x="20" y="231"/>
                    <a:pt x="47" y="231"/>
                  </a:cubicBezTo>
                  <a:cubicBezTo>
                    <a:pt x="57" y="231"/>
                    <a:pt x="68" y="228"/>
                    <a:pt x="79" y="221"/>
                  </a:cubicBezTo>
                  <a:cubicBezTo>
                    <a:pt x="121" y="197"/>
                    <a:pt x="156" y="130"/>
                    <a:pt x="156" y="71"/>
                  </a:cubicBezTo>
                  <a:cubicBezTo>
                    <a:pt x="156" y="27"/>
                    <a:pt x="136"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4310525" y="2464563"/>
              <a:ext cx="3300" cy="4875"/>
            </a:xfrm>
            <a:custGeom>
              <a:avLst/>
              <a:gdLst/>
              <a:ahLst/>
              <a:cxnLst/>
              <a:rect l="l" t="t" r="r" b="b"/>
              <a:pathLst>
                <a:path w="132" h="195" extrusionOk="0">
                  <a:moveTo>
                    <a:pt x="92" y="1"/>
                  </a:moveTo>
                  <a:cubicBezTo>
                    <a:pt x="84" y="1"/>
                    <a:pt x="75" y="4"/>
                    <a:pt x="66" y="9"/>
                  </a:cubicBezTo>
                  <a:cubicBezTo>
                    <a:pt x="30" y="29"/>
                    <a:pt x="1" y="86"/>
                    <a:pt x="1" y="135"/>
                  </a:cubicBezTo>
                  <a:cubicBezTo>
                    <a:pt x="1" y="172"/>
                    <a:pt x="17" y="194"/>
                    <a:pt x="40" y="194"/>
                  </a:cubicBezTo>
                  <a:cubicBezTo>
                    <a:pt x="48" y="194"/>
                    <a:pt x="57" y="192"/>
                    <a:pt x="66" y="186"/>
                  </a:cubicBezTo>
                  <a:cubicBezTo>
                    <a:pt x="101" y="166"/>
                    <a:pt x="131" y="109"/>
                    <a:pt x="131" y="60"/>
                  </a:cubicBezTo>
                  <a:cubicBezTo>
                    <a:pt x="131" y="23"/>
                    <a:pt x="115" y="1"/>
                    <a:pt x="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4311950" y="2464463"/>
              <a:ext cx="450" cy="2625"/>
            </a:xfrm>
            <a:custGeom>
              <a:avLst/>
              <a:gdLst/>
              <a:ahLst/>
              <a:cxnLst/>
              <a:rect l="l" t="t" r="r" b="b"/>
              <a:pathLst>
                <a:path w="18" h="105" extrusionOk="0">
                  <a:moveTo>
                    <a:pt x="17" y="0"/>
                  </a:moveTo>
                  <a:lnTo>
                    <a:pt x="0" y="10"/>
                  </a:lnTo>
                  <a:lnTo>
                    <a:pt x="0" y="104"/>
                  </a:lnTo>
                  <a:lnTo>
                    <a:pt x="17" y="96"/>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4312050" y="2464463"/>
              <a:ext cx="1550" cy="2625"/>
            </a:xfrm>
            <a:custGeom>
              <a:avLst/>
              <a:gdLst/>
              <a:ahLst/>
              <a:cxnLst/>
              <a:rect l="l" t="t" r="r" b="b"/>
              <a:pathLst>
                <a:path w="62" h="105" extrusionOk="0">
                  <a:moveTo>
                    <a:pt x="50" y="0"/>
                  </a:moveTo>
                  <a:lnTo>
                    <a:pt x="0" y="96"/>
                  </a:lnTo>
                  <a:lnTo>
                    <a:pt x="12" y="104"/>
                  </a:lnTo>
                  <a:lnTo>
                    <a:pt x="61" y="9"/>
                  </a:lnTo>
                  <a:lnTo>
                    <a:pt x="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4312200" y="2465688"/>
              <a:ext cx="1800" cy="1575"/>
            </a:xfrm>
            <a:custGeom>
              <a:avLst/>
              <a:gdLst/>
              <a:ahLst/>
              <a:cxnLst/>
              <a:rect l="l" t="t" r="r" b="b"/>
              <a:pathLst>
                <a:path w="72" h="63" extrusionOk="0">
                  <a:moveTo>
                    <a:pt x="71" y="0"/>
                  </a:moveTo>
                  <a:lnTo>
                    <a:pt x="0" y="41"/>
                  </a:lnTo>
                  <a:lnTo>
                    <a:pt x="0" y="63"/>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4312050" y="2466738"/>
              <a:ext cx="1550" cy="1550"/>
            </a:xfrm>
            <a:custGeom>
              <a:avLst/>
              <a:gdLst/>
              <a:ahLst/>
              <a:cxnLst/>
              <a:rect l="l" t="t" r="r" b="b"/>
              <a:pathLst>
                <a:path w="62" h="62" extrusionOk="0">
                  <a:moveTo>
                    <a:pt x="12" y="0"/>
                  </a:moveTo>
                  <a:lnTo>
                    <a:pt x="0" y="22"/>
                  </a:lnTo>
                  <a:lnTo>
                    <a:pt x="50" y="61"/>
                  </a:lnTo>
                  <a:lnTo>
                    <a:pt x="61"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4311950" y="2466913"/>
              <a:ext cx="450" cy="2650"/>
            </a:xfrm>
            <a:custGeom>
              <a:avLst/>
              <a:gdLst/>
              <a:ahLst/>
              <a:cxnLst/>
              <a:rect l="l" t="t" r="r" b="b"/>
              <a:pathLst>
                <a:path w="18" h="106" extrusionOk="0">
                  <a:moveTo>
                    <a:pt x="17" y="1"/>
                  </a:moveTo>
                  <a:lnTo>
                    <a:pt x="0" y="11"/>
                  </a:lnTo>
                  <a:lnTo>
                    <a:pt x="0" y="105"/>
                  </a:lnTo>
                  <a:lnTo>
                    <a:pt x="17" y="9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4310700" y="2466963"/>
              <a:ext cx="1600" cy="2625"/>
            </a:xfrm>
            <a:custGeom>
              <a:avLst/>
              <a:gdLst/>
              <a:ahLst/>
              <a:cxnLst/>
              <a:rect l="l" t="t" r="r" b="b"/>
              <a:pathLst>
                <a:path w="64" h="105" extrusionOk="0">
                  <a:moveTo>
                    <a:pt x="52" y="0"/>
                  </a:moveTo>
                  <a:lnTo>
                    <a:pt x="1" y="96"/>
                  </a:lnTo>
                  <a:lnTo>
                    <a:pt x="12" y="105"/>
                  </a:lnTo>
                  <a:lnTo>
                    <a:pt x="63" y="9"/>
                  </a:ln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4310350" y="2466738"/>
              <a:ext cx="1800" cy="1625"/>
            </a:xfrm>
            <a:custGeom>
              <a:avLst/>
              <a:gdLst/>
              <a:ahLst/>
              <a:cxnLst/>
              <a:rect l="l" t="t" r="r" b="b"/>
              <a:pathLst>
                <a:path w="72" h="65" extrusionOk="0">
                  <a:moveTo>
                    <a:pt x="71" y="0"/>
                  </a:moveTo>
                  <a:lnTo>
                    <a:pt x="0" y="42"/>
                  </a:lnTo>
                  <a:lnTo>
                    <a:pt x="0" y="64"/>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4310700" y="2465763"/>
              <a:ext cx="1600" cy="1500"/>
            </a:xfrm>
            <a:custGeom>
              <a:avLst/>
              <a:gdLst/>
              <a:ahLst/>
              <a:cxnLst/>
              <a:rect l="l" t="t" r="r" b="b"/>
              <a:pathLst>
                <a:path w="64" h="60" extrusionOk="0">
                  <a:moveTo>
                    <a:pt x="12" y="0"/>
                  </a:moveTo>
                  <a:lnTo>
                    <a:pt x="1" y="22"/>
                  </a:lnTo>
                  <a:lnTo>
                    <a:pt x="52" y="60"/>
                  </a:lnTo>
                  <a:lnTo>
                    <a:pt x="63"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4311725" y="2466363"/>
              <a:ext cx="925" cy="1325"/>
            </a:xfrm>
            <a:custGeom>
              <a:avLst/>
              <a:gdLst/>
              <a:ahLst/>
              <a:cxnLst/>
              <a:rect l="l" t="t" r="r" b="b"/>
              <a:pathLst>
                <a:path w="37" h="53" extrusionOk="0">
                  <a:moveTo>
                    <a:pt x="25" y="0"/>
                  </a:moveTo>
                  <a:cubicBezTo>
                    <a:pt x="23" y="0"/>
                    <a:pt x="20" y="1"/>
                    <a:pt x="18" y="2"/>
                  </a:cubicBezTo>
                  <a:cubicBezTo>
                    <a:pt x="8" y="10"/>
                    <a:pt x="0" y="23"/>
                    <a:pt x="0" y="36"/>
                  </a:cubicBezTo>
                  <a:cubicBezTo>
                    <a:pt x="0" y="46"/>
                    <a:pt x="5" y="52"/>
                    <a:pt x="11" y="52"/>
                  </a:cubicBezTo>
                  <a:cubicBezTo>
                    <a:pt x="13" y="52"/>
                    <a:pt x="15" y="52"/>
                    <a:pt x="18" y="50"/>
                  </a:cubicBezTo>
                  <a:cubicBezTo>
                    <a:pt x="29" y="42"/>
                    <a:pt x="37" y="30"/>
                    <a:pt x="37" y="15"/>
                  </a:cubicBezTo>
                  <a:cubicBezTo>
                    <a:pt x="37" y="6"/>
                    <a:pt x="32"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4281625" y="2482063"/>
              <a:ext cx="6350" cy="6200"/>
            </a:xfrm>
            <a:custGeom>
              <a:avLst/>
              <a:gdLst/>
              <a:ahLst/>
              <a:cxnLst/>
              <a:rect l="l" t="t" r="r" b="b"/>
              <a:pathLst>
                <a:path w="254" h="248" extrusionOk="0">
                  <a:moveTo>
                    <a:pt x="50" y="0"/>
                  </a:moveTo>
                  <a:cubicBezTo>
                    <a:pt x="40" y="0"/>
                    <a:pt x="30" y="3"/>
                    <a:pt x="20" y="10"/>
                  </a:cubicBezTo>
                  <a:lnTo>
                    <a:pt x="1" y="20"/>
                  </a:lnTo>
                  <a:lnTo>
                    <a:pt x="1" y="247"/>
                  </a:lnTo>
                  <a:lnTo>
                    <a:pt x="253" y="101"/>
                  </a:lnTo>
                  <a:lnTo>
                    <a:pt x="188" y="36"/>
                  </a:lnTo>
                  <a:cubicBezTo>
                    <a:pt x="179" y="27"/>
                    <a:pt x="168" y="23"/>
                    <a:pt x="156" y="23"/>
                  </a:cubicBezTo>
                  <a:cubicBezTo>
                    <a:pt x="145" y="23"/>
                    <a:pt x="133" y="26"/>
                    <a:pt x="121" y="33"/>
                  </a:cubicBezTo>
                  <a:lnTo>
                    <a:pt x="94" y="49"/>
                  </a:lnTo>
                  <a:cubicBezTo>
                    <a:pt x="90" y="18"/>
                    <a:pt x="72" y="0"/>
                    <a:pt x="5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4291575" y="2465113"/>
              <a:ext cx="2950" cy="2775"/>
            </a:xfrm>
            <a:custGeom>
              <a:avLst/>
              <a:gdLst/>
              <a:ahLst/>
              <a:cxnLst/>
              <a:rect l="l" t="t" r="r" b="b"/>
              <a:pathLst>
                <a:path w="118" h="111" extrusionOk="0">
                  <a:moveTo>
                    <a:pt x="118" y="0"/>
                  </a:moveTo>
                  <a:lnTo>
                    <a:pt x="32" y="49"/>
                  </a:lnTo>
                  <a:cubicBezTo>
                    <a:pt x="13" y="64"/>
                    <a:pt x="0" y="86"/>
                    <a:pt x="0" y="110"/>
                  </a:cubicBezTo>
                  <a:lnTo>
                    <a:pt x="86" y="61"/>
                  </a:lnTo>
                  <a:cubicBezTo>
                    <a:pt x="106" y="47"/>
                    <a:pt x="118" y="25"/>
                    <a:pt x="11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4292075" y="2466688"/>
              <a:ext cx="1500" cy="1775"/>
            </a:xfrm>
            <a:custGeom>
              <a:avLst/>
              <a:gdLst/>
              <a:ahLst/>
              <a:cxnLst/>
              <a:rect l="l" t="t" r="r" b="b"/>
              <a:pathLst>
                <a:path w="60" h="71" extrusionOk="0">
                  <a:moveTo>
                    <a:pt x="60" y="1"/>
                  </a:moveTo>
                  <a:lnTo>
                    <a:pt x="0" y="36"/>
                  </a:lnTo>
                  <a:lnTo>
                    <a:pt x="0" y="71"/>
                  </a:lnTo>
                  <a:lnTo>
                    <a:pt x="60" y="36"/>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4292425" y="2465763"/>
              <a:ext cx="5300" cy="3875"/>
            </a:xfrm>
            <a:custGeom>
              <a:avLst/>
              <a:gdLst/>
              <a:ahLst/>
              <a:cxnLst/>
              <a:rect l="l" t="t" r="r" b="b"/>
              <a:pathLst>
                <a:path w="212" h="155" extrusionOk="0">
                  <a:moveTo>
                    <a:pt x="200" y="1"/>
                  </a:moveTo>
                  <a:cubicBezTo>
                    <a:pt x="198" y="1"/>
                    <a:pt x="196" y="2"/>
                    <a:pt x="194" y="3"/>
                  </a:cubicBezTo>
                  <a:lnTo>
                    <a:pt x="18" y="105"/>
                  </a:lnTo>
                  <a:cubicBezTo>
                    <a:pt x="8" y="112"/>
                    <a:pt x="1" y="125"/>
                    <a:pt x="1" y="138"/>
                  </a:cubicBezTo>
                  <a:cubicBezTo>
                    <a:pt x="1" y="149"/>
                    <a:pt x="6" y="155"/>
                    <a:pt x="12" y="155"/>
                  </a:cubicBezTo>
                  <a:cubicBezTo>
                    <a:pt x="14" y="155"/>
                    <a:pt x="16" y="154"/>
                    <a:pt x="18" y="153"/>
                  </a:cubicBezTo>
                  <a:lnTo>
                    <a:pt x="194" y="51"/>
                  </a:lnTo>
                  <a:cubicBezTo>
                    <a:pt x="204" y="44"/>
                    <a:pt x="211" y="31"/>
                    <a:pt x="211" y="18"/>
                  </a:cubicBezTo>
                  <a:cubicBezTo>
                    <a:pt x="211" y="7"/>
                    <a:pt x="206"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4286825" y="2475113"/>
              <a:ext cx="5350" cy="3400"/>
            </a:xfrm>
            <a:custGeom>
              <a:avLst/>
              <a:gdLst/>
              <a:ahLst/>
              <a:cxnLst/>
              <a:rect l="l" t="t" r="r" b="b"/>
              <a:pathLst>
                <a:path w="214" h="136" extrusionOk="0">
                  <a:moveTo>
                    <a:pt x="200" y="1"/>
                  </a:moveTo>
                  <a:cubicBezTo>
                    <a:pt x="198" y="1"/>
                    <a:pt x="196" y="1"/>
                    <a:pt x="194" y="2"/>
                  </a:cubicBezTo>
                  <a:lnTo>
                    <a:pt x="22" y="85"/>
                  </a:lnTo>
                  <a:cubicBezTo>
                    <a:pt x="10" y="92"/>
                    <a:pt x="3" y="103"/>
                    <a:pt x="2" y="118"/>
                  </a:cubicBezTo>
                  <a:cubicBezTo>
                    <a:pt x="0" y="128"/>
                    <a:pt x="6" y="135"/>
                    <a:pt x="13" y="135"/>
                  </a:cubicBezTo>
                  <a:cubicBezTo>
                    <a:pt x="15" y="135"/>
                    <a:pt x="17" y="135"/>
                    <a:pt x="19" y="134"/>
                  </a:cubicBezTo>
                  <a:lnTo>
                    <a:pt x="192" y="51"/>
                  </a:lnTo>
                  <a:cubicBezTo>
                    <a:pt x="203" y="44"/>
                    <a:pt x="210" y="31"/>
                    <a:pt x="212" y="18"/>
                  </a:cubicBezTo>
                  <a:cubicBezTo>
                    <a:pt x="213" y="7"/>
                    <a:pt x="2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4285725" y="2477363"/>
              <a:ext cx="875" cy="3550"/>
            </a:xfrm>
            <a:custGeom>
              <a:avLst/>
              <a:gdLst/>
              <a:ahLst/>
              <a:cxnLst/>
              <a:rect l="l" t="t" r="r" b="b"/>
              <a:pathLst>
                <a:path w="35" h="142" extrusionOk="0">
                  <a:moveTo>
                    <a:pt x="24" y="1"/>
                  </a:moveTo>
                  <a:cubicBezTo>
                    <a:pt x="22" y="1"/>
                    <a:pt x="19" y="2"/>
                    <a:pt x="17" y="3"/>
                  </a:cubicBezTo>
                  <a:cubicBezTo>
                    <a:pt x="6" y="10"/>
                    <a:pt x="1" y="22"/>
                    <a:pt x="1" y="35"/>
                  </a:cubicBezTo>
                  <a:lnTo>
                    <a:pt x="1" y="126"/>
                  </a:lnTo>
                  <a:cubicBezTo>
                    <a:pt x="1" y="136"/>
                    <a:pt x="5" y="142"/>
                    <a:pt x="10" y="142"/>
                  </a:cubicBezTo>
                  <a:cubicBezTo>
                    <a:pt x="12" y="142"/>
                    <a:pt x="14" y="141"/>
                    <a:pt x="17" y="140"/>
                  </a:cubicBezTo>
                  <a:cubicBezTo>
                    <a:pt x="27" y="132"/>
                    <a:pt x="34" y="121"/>
                    <a:pt x="34" y="109"/>
                  </a:cubicBezTo>
                  <a:lnTo>
                    <a:pt x="34" y="15"/>
                  </a:lnTo>
                  <a:cubicBezTo>
                    <a:pt x="34" y="6"/>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4301025" y="2467463"/>
              <a:ext cx="4950" cy="4125"/>
            </a:xfrm>
            <a:custGeom>
              <a:avLst/>
              <a:gdLst/>
              <a:ahLst/>
              <a:cxnLst/>
              <a:rect l="l" t="t" r="r" b="b"/>
              <a:pathLst>
                <a:path w="198" h="165" extrusionOk="0">
                  <a:moveTo>
                    <a:pt x="198" y="0"/>
                  </a:moveTo>
                  <a:lnTo>
                    <a:pt x="1" y="114"/>
                  </a:lnTo>
                  <a:lnTo>
                    <a:pt x="1" y="164"/>
                  </a:lnTo>
                  <a:lnTo>
                    <a:pt x="198" y="51"/>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4315700" y="2456338"/>
              <a:ext cx="2800" cy="2775"/>
            </a:xfrm>
            <a:custGeom>
              <a:avLst/>
              <a:gdLst/>
              <a:ahLst/>
              <a:cxnLst/>
              <a:rect l="l" t="t" r="r" b="b"/>
              <a:pathLst>
                <a:path w="112" h="111" extrusionOk="0">
                  <a:moveTo>
                    <a:pt x="111" y="0"/>
                  </a:moveTo>
                  <a:lnTo>
                    <a:pt x="1" y="64"/>
                  </a:lnTo>
                  <a:lnTo>
                    <a:pt x="1" y="110"/>
                  </a:lnTo>
                  <a:lnTo>
                    <a:pt x="111" y="48"/>
                  </a:lnTo>
                  <a:lnTo>
                    <a:pt x="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4293775" y="2470538"/>
              <a:ext cx="1150" cy="1600"/>
            </a:xfrm>
            <a:custGeom>
              <a:avLst/>
              <a:gdLst/>
              <a:ahLst/>
              <a:cxnLst/>
              <a:rect l="l" t="t" r="r" b="b"/>
              <a:pathLst>
                <a:path w="46" h="64" extrusionOk="0">
                  <a:moveTo>
                    <a:pt x="32" y="1"/>
                  </a:moveTo>
                  <a:cubicBezTo>
                    <a:pt x="29" y="1"/>
                    <a:pt x="26" y="2"/>
                    <a:pt x="22" y="4"/>
                  </a:cubicBezTo>
                  <a:cubicBezTo>
                    <a:pt x="9" y="12"/>
                    <a:pt x="2" y="28"/>
                    <a:pt x="1" y="44"/>
                  </a:cubicBezTo>
                  <a:cubicBezTo>
                    <a:pt x="1" y="57"/>
                    <a:pt x="6" y="64"/>
                    <a:pt x="14" y="64"/>
                  </a:cubicBezTo>
                  <a:cubicBezTo>
                    <a:pt x="17" y="64"/>
                    <a:pt x="19" y="63"/>
                    <a:pt x="22" y="62"/>
                  </a:cubicBezTo>
                  <a:cubicBezTo>
                    <a:pt x="37" y="51"/>
                    <a:pt x="44" y="35"/>
                    <a:pt x="46" y="20"/>
                  </a:cubicBezTo>
                  <a:cubicBezTo>
                    <a:pt x="46" y="8"/>
                    <a:pt x="40"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4282175" y="2484438"/>
              <a:ext cx="3075" cy="2325"/>
            </a:xfrm>
            <a:custGeom>
              <a:avLst/>
              <a:gdLst/>
              <a:ahLst/>
              <a:cxnLst/>
              <a:rect l="l" t="t" r="r" b="b"/>
              <a:pathLst>
                <a:path w="123" h="93" extrusionOk="0">
                  <a:moveTo>
                    <a:pt x="122" y="0"/>
                  </a:moveTo>
                  <a:lnTo>
                    <a:pt x="1" y="70"/>
                  </a:lnTo>
                  <a:lnTo>
                    <a:pt x="1" y="93"/>
                  </a:lnTo>
                  <a:lnTo>
                    <a:pt x="122" y="22"/>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4281150" y="2479563"/>
              <a:ext cx="3225" cy="2725"/>
            </a:xfrm>
            <a:custGeom>
              <a:avLst/>
              <a:gdLst/>
              <a:ahLst/>
              <a:cxnLst/>
              <a:rect l="l" t="t" r="r" b="b"/>
              <a:pathLst>
                <a:path w="129" h="109" extrusionOk="0">
                  <a:moveTo>
                    <a:pt x="129" y="1"/>
                  </a:moveTo>
                  <a:lnTo>
                    <a:pt x="1" y="75"/>
                  </a:lnTo>
                  <a:lnTo>
                    <a:pt x="1" y="108"/>
                  </a:lnTo>
                  <a:lnTo>
                    <a:pt x="129" y="34"/>
                  </a:lnTo>
                  <a:lnTo>
                    <a:pt x="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4264125" y="2495038"/>
              <a:ext cx="6800" cy="4750"/>
            </a:xfrm>
            <a:custGeom>
              <a:avLst/>
              <a:gdLst/>
              <a:ahLst/>
              <a:cxnLst/>
              <a:rect l="l" t="t" r="r" b="b"/>
              <a:pathLst>
                <a:path w="272" h="190" extrusionOk="0">
                  <a:moveTo>
                    <a:pt x="272" y="1"/>
                  </a:moveTo>
                  <a:lnTo>
                    <a:pt x="0" y="158"/>
                  </a:lnTo>
                  <a:lnTo>
                    <a:pt x="0" y="189"/>
                  </a:lnTo>
                  <a:lnTo>
                    <a:pt x="272" y="33"/>
                  </a:lnTo>
                  <a:lnTo>
                    <a:pt x="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4264125" y="2492938"/>
              <a:ext cx="6550" cy="6050"/>
            </a:xfrm>
            <a:custGeom>
              <a:avLst/>
              <a:gdLst/>
              <a:ahLst/>
              <a:cxnLst/>
              <a:rect l="l" t="t" r="r" b="b"/>
              <a:pathLst>
                <a:path w="262" h="242" extrusionOk="0">
                  <a:moveTo>
                    <a:pt x="261" y="1"/>
                  </a:moveTo>
                  <a:lnTo>
                    <a:pt x="143" y="131"/>
                  </a:lnTo>
                  <a:lnTo>
                    <a:pt x="0" y="213"/>
                  </a:lnTo>
                  <a:lnTo>
                    <a:pt x="0" y="242"/>
                  </a:lnTo>
                  <a:lnTo>
                    <a:pt x="261" y="91"/>
                  </a:lnTo>
                  <a:lnTo>
                    <a:pt x="26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4266550" y="2441113"/>
              <a:ext cx="60650" cy="53825"/>
            </a:xfrm>
            <a:custGeom>
              <a:avLst/>
              <a:gdLst/>
              <a:ahLst/>
              <a:cxnLst/>
              <a:rect l="l" t="t" r="r" b="b"/>
              <a:pathLst>
                <a:path w="2426" h="2153" extrusionOk="0">
                  <a:moveTo>
                    <a:pt x="1947" y="0"/>
                  </a:moveTo>
                  <a:lnTo>
                    <a:pt x="1" y="1118"/>
                  </a:lnTo>
                  <a:lnTo>
                    <a:pt x="1368" y="2152"/>
                  </a:lnTo>
                  <a:lnTo>
                    <a:pt x="2425" y="1546"/>
                  </a:lnTo>
                  <a:lnTo>
                    <a:pt x="2425" y="363"/>
                  </a:lnTo>
                  <a:lnTo>
                    <a:pt x="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4258425" y="2477513"/>
              <a:ext cx="31400" cy="37075"/>
            </a:xfrm>
            <a:custGeom>
              <a:avLst/>
              <a:gdLst/>
              <a:ahLst/>
              <a:cxnLst/>
              <a:rect l="l" t="t" r="r" b="b"/>
              <a:pathLst>
                <a:path w="1256" h="1483" extrusionOk="0">
                  <a:moveTo>
                    <a:pt x="1" y="0"/>
                  </a:moveTo>
                  <a:lnTo>
                    <a:pt x="1" y="1231"/>
                  </a:lnTo>
                  <a:lnTo>
                    <a:pt x="333" y="1482"/>
                  </a:lnTo>
                  <a:lnTo>
                    <a:pt x="1255" y="94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4253175" y="2469988"/>
              <a:ext cx="2625" cy="54550"/>
            </a:xfrm>
            <a:custGeom>
              <a:avLst/>
              <a:gdLst/>
              <a:ahLst/>
              <a:cxnLst/>
              <a:rect l="l" t="t" r="r" b="b"/>
              <a:pathLst>
                <a:path w="105" h="2182" extrusionOk="0">
                  <a:moveTo>
                    <a:pt x="0" y="1"/>
                  </a:moveTo>
                  <a:lnTo>
                    <a:pt x="0" y="2118"/>
                  </a:lnTo>
                  <a:lnTo>
                    <a:pt x="105" y="2182"/>
                  </a:lnTo>
                  <a:lnTo>
                    <a:pt x="105" y="6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4326050" y="2434188"/>
              <a:ext cx="1150" cy="45600"/>
            </a:xfrm>
            <a:custGeom>
              <a:avLst/>
              <a:gdLst/>
              <a:ahLst/>
              <a:cxnLst/>
              <a:rect l="l" t="t" r="r" b="b"/>
              <a:pathLst>
                <a:path w="46" h="1824" extrusionOk="0">
                  <a:moveTo>
                    <a:pt x="45" y="0"/>
                  </a:moveTo>
                  <a:lnTo>
                    <a:pt x="0" y="26"/>
                  </a:lnTo>
                  <a:lnTo>
                    <a:pt x="0" y="1795"/>
                  </a:lnTo>
                  <a:lnTo>
                    <a:pt x="45" y="1823"/>
                  </a:lnTo>
                  <a:lnTo>
                    <a:pt x="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4258425" y="2479063"/>
              <a:ext cx="68775" cy="40300"/>
            </a:xfrm>
            <a:custGeom>
              <a:avLst/>
              <a:gdLst/>
              <a:ahLst/>
              <a:cxnLst/>
              <a:rect l="l" t="t" r="r" b="b"/>
              <a:pathLst>
                <a:path w="2751" h="1612" extrusionOk="0">
                  <a:moveTo>
                    <a:pt x="2705" y="0"/>
                  </a:moveTo>
                  <a:lnTo>
                    <a:pt x="1" y="1558"/>
                  </a:lnTo>
                  <a:lnTo>
                    <a:pt x="1" y="1611"/>
                  </a:lnTo>
                  <a:lnTo>
                    <a:pt x="2750" y="28"/>
                  </a:lnTo>
                  <a:lnTo>
                    <a:pt x="2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4551675" y="2423588"/>
              <a:ext cx="129700" cy="164475"/>
            </a:xfrm>
            <a:custGeom>
              <a:avLst/>
              <a:gdLst/>
              <a:ahLst/>
              <a:cxnLst/>
              <a:rect l="l" t="t" r="r" b="b"/>
              <a:pathLst>
                <a:path w="5188" h="6579" extrusionOk="0">
                  <a:moveTo>
                    <a:pt x="177" y="1"/>
                  </a:moveTo>
                  <a:lnTo>
                    <a:pt x="0" y="108"/>
                  </a:lnTo>
                  <a:lnTo>
                    <a:pt x="177" y="363"/>
                  </a:lnTo>
                  <a:lnTo>
                    <a:pt x="177" y="3584"/>
                  </a:lnTo>
                  <a:lnTo>
                    <a:pt x="4767" y="6227"/>
                  </a:lnTo>
                  <a:lnTo>
                    <a:pt x="5010" y="6578"/>
                  </a:lnTo>
                  <a:lnTo>
                    <a:pt x="5187" y="6470"/>
                  </a:lnTo>
                  <a:lnTo>
                    <a:pt x="5187" y="2885"/>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4551675" y="2426288"/>
              <a:ext cx="125275" cy="161775"/>
            </a:xfrm>
            <a:custGeom>
              <a:avLst/>
              <a:gdLst/>
              <a:ahLst/>
              <a:cxnLst/>
              <a:rect l="l" t="t" r="r" b="b"/>
              <a:pathLst>
                <a:path w="5011" h="6471" extrusionOk="0">
                  <a:moveTo>
                    <a:pt x="0" y="0"/>
                  </a:moveTo>
                  <a:lnTo>
                    <a:pt x="0" y="3585"/>
                  </a:lnTo>
                  <a:lnTo>
                    <a:pt x="5010" y="6470"/>
                  </a:lnTo>
                  <a:lnTo>
                    <a:pt x="5010" y="28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4558050" y="2436038"/>
              <a:ext cx="114450" cy="141100"/>
            </a:xfrm>
            <a:custGeom>
              <a:avLst/>
              <a:gdLst/>
              <a:ahLst/>
              <a:cxnLst/>
              <a:rect l="l" t="t" r="r" b="b"/>
              <a:pathLst>
                <a:path w="4578" h="5644" extrusionOk="0">
                  <a:moveTo>
                    <a:pt x="1" y="0"/>
                  </a:moveTo>
                  <a:lnTo>
                    <a:pt x="1" y="3002"/>
                  </a:lnTo>
                  <a:lnTo>
                    <a:pt x="4577" y="5644"/>
                  </a:lnTo>
                  <a:lnTo>
                    <a:pt x="4577" y="264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4603300" y="2504288"/>
              <a:ext cx="67125" cy="71700"/>
            </a:xfrm>
            <a:custGeom>
              <a:avLst/>
              <a:gdLst/>
              <a:ahLst/>
              <a:cxnLst/>
              <a:rect l="l" t="t" r="r" b="b"/>
              <a:pathLst>
                <a:path w="2685" h="2868" extrusionOk="0">
                  <a:moveTo>
                    <a:pt x="45" y="1"/>
                  </a:moveTo>
                  <a:lnTo>
                    <a:pt x="45" y="175"/>
                  </a:lnTo>
                  <a:cubicBezTo>
                    <a:pt x="45" y="175"/>
                    <a:pt x="0" y="304"/>
                    <a:pt x="3" y="399"/>
                  </a:cubicBezTo>
                  <a:cubicBezTo>
                    <a:pt x="8" y="495"/>
                    <a:pt x="150" y="1016"/>
                    <a:pt x="180" y="1197"/>
                  </a:cubicBezTo>
                  <a:cubicBezTo>
                    <a:pt x="200" y="1312"/>
                    <a:pt x="250" y="1417"/>
                    <a:pt x="325" y="1504"/>
                  </a:cubicBezTo>
                  <a:lnTo>
                    <a:pt x="2684" y="2867"/>
                  </a:lnTo>
                  <a:cubicBezTo>
                    <a:pt x="2684" y="2867"/>
                    <a:pt x="2681" y="2369"/>
                    <a:pt x="2663" y="2218"/>
                  </a:cubicBezTo>
                  <a:cubicBezTo>
                    <a:pt x="2644" y="2069"/>
                    <a:pt x="2513" y="1525"/>
                    <a:pt x="2431" y="1368"/>
                  </a:cubicBezTo>
                  <a:cubicBezTo>
                    <a:pt x="2348" y="1210"/>
                    <a:pt x="1864" y="861"/>
                    <a:pt x="1864" y="861"/>
                  </a:cubicBezTo>
                  <a:lnTo>
                    <a:pt x="1700" y="587"/>
                  </a:lnTo>
                  <a:lnTo>
                    <a:pt x="1244" y="682"/>
                  </a:lnTo>
                  <a:lnTo>
                    <a:pt x="1229" y="739"/>
                  </a:lnTo>
                  <a:cubicBezTo>
                    <a:pt x="1229" y="739"/>
                    <a:pt x="1091" y="639"/>
                    <a:pt x="989" y="592"/>
                  </a:cubicBezTo>
                  <a:cubicBezTo>
                    <a:pt x="972" y="584"/>
                    <a:pt x="951" y="580"/>
                    <a:pt x="929" y="580"/>
                  </a:cubicBezTo>
                  <a:cubicBezTo>
                    <a:pt x="823" y="580"/>
                    <a:pt x="683" y="662"/>
                    <a:pt x="662" y="720"/>
                  </a:cubicBezTo>
                  <a:cubicBezTo>
                    <a:pt x="635" y="790"/>
                    <a:pt x="505" y="823"/>
                    <a:pt x="505" y="823"/>
                  </a:cubicBezTo>
                  <a:cubicBezTo>
                    <a:pt x="505" y="823"/>
                    <a:pt x="463" y="750"/>
                    <a:pt x="444" y="589"/>
                  </a:cubicBezTo>
                  <a:cubicBezTo>
                    <a:pt x="425" y="430"/>
                    <a:pt x="269" y="65"/>
                    <a:pt x="269" y="65"/>
                  </a:cubicBezTo>
                  <a:lnTo>
                    <a:pt x="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4643100" y="2544638"/>
              <a:ext cx="5750" cy="9625"/>
            </a:xfrm>
            <a:custGeom>
              <a:avLst/>
              <a:gdLst/>
              <a:ahLst/>
              <a:cxnLst/>
              <a:rect l="l" t="t" r="r" b="b"/>
              <a:pathLst>
                <a:path w="230" h="385" extrusionOk="0">
                  <a:moveTo>
                    <a:pt x="183" y="1"/>
                  </a:moveTo>
                  <a:lnTo>
                    <a:pt x="0" y="327"/>
                  </a:lnTo>
                  <a:cubicBezTo>
                    <a:pt x="0" y="327"/>
                    <a:pt x="59" y="385"/>
                    <a:pt x="88" y="385"/>
                  </a:cubicBezTo>
                  <a:cubicBezTo>
                    <a:pt x="91" y="385"/>
                    <a:pt x="94" y="384"/>
                    <a:pt x="96" y="382"/>
                  </a:cubicBezTo>
                  <a:cubicBezTo>
                    <a:pt x="112" y="367"/>
                    <a:pt x="122" y="349"/>
                    <a:pt x="127" y="327"/>
                  </a:cubicBezTo>
                  <a:lnTo>
                    <a:pt x="148" y="315"/>
                  </a:lnTo>
                  <a:cubicBezTo>
                    <a:pt x="172" y="304"/>
                    <a:pt x="169" y="262"/>
                    <a:pt x="169" y="262"/>
                  </a:cubicBezTo>
                  <a:cubicBezTo>
                    <a:pt x="169" y="262"/>
                    <a:pt x="182" y="259"/>
                    <a:pt x="192" y="237"/>
                  </a:cubicBezTo>
                  <a:cubicBezTo>
                    <a:pt x="201" y="214"/>
                    <a:pt x="192" y="169"/>
                    <a:pt x="192" y="169"/>
                  </a:cubicBezTo>
                  <a:cubicBezTo>
                    <a:pt x="217" y="153"/>
                    <a:pt x="230" y="124"/>
                    <a:pt x="228" y="95"/>
                  </a:cubicBezTo>
                  <a:cubicBezTo>
                    <a:pt x="224" y="59"/>
                    <a:pt x="209" y="25"/>
                    <a:pt x="18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4598825" y="2486738"/>
              <a:ext cx="3625" cy="6050"/>
            </a:xfrm>
            <a:custGeom>
              <a:avLst/>
              <a:gdLst/>
              <a:ahLst/>
              <a:cxnLst/>
              <a:rect l="l" t="t" r="r" b="b"/>
              <a:pathLst>
                <a:path w="145" h="242" extrusionOk="0">
                  <a:moveTo>
                    <a:pt x="109" y="1"/>
                  </a:moveTo>
                  <a:cubicBezTo>
                    <a:pt x="100" y="1"/>
                    <a:pt x="93" y="4"/>
                    <a:pt x="88" y="11"/>
                  </a:cubicBezTo>
                  <a:cubicBezTo>
                    <a:pt x="72" y="31"/>
                    <a:pt x="15" y="30"/>
                    <a:pt x="8" y="60"/>
                  </a:cubicBezTo>
                  <a:cubicBezTo>
                    <a:pt x="1" y="89"/>
                    <a:pt x="65" y="242"/>
                    <a:pt x="65" y="242"/>
                  </a:cubicBezTo>
                  <a:cubicBezTo>
                    <a:pt x="65" y="242"/>
                    <a:pt x="134" y="79"/>
                    <a:pt x="140" y="41"/>
                  </a:cubicBezTo>
                  <a:cubicBezTo>
                    <a:pt x="144" y="15"/>
                    <a:pt x="126" y="1"/>
                    <a:pt x="10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4559400" y="2449738"/>
              <a:ext cx="42400" cy="39975"/>
            </a:xfrm>
            <a:custGeom>
              <a:avLst/>
              <a:gdLst/>
              <a:ahLst/>
              <a:cxnLst/>
              <a:rect l="l" t="t" r="r" b="b"/>
              <a:pathLst>
                <a:path w="1696" h="1599" extrusionOk="0">
                  <a:moveTo>
                    <a:pt x="0" y="0"/>
                  </a:moveTo>
                  <a:cubicBezTo>
                    <a:pt x="1" y="1"/>
                    <a:pt x="370" y="374"/>
                    <a:pt x="431" y="434"/>
                  </a:cubicBezTo>
                  <a:cubicBezTo>
                    <a:pt x="490" y="493"/>
                    <a:pt x="872" y="872"/>
                    <a:pt x="920" y="901"/>
                  </a:cubicBezTo>
                  <a:cubicBezTo>
                    <a:pt x="969" y="928"/>
                    <a:pt x="1192" y="1178"/>
                    <a:pt x="1252" y="1224"/>
                  </a:cubicBezTo>
                  <a:cubicBezTo>
                    <a:pt x="1300" y="1265"/>
                    <a:pt x="1344" y="1310"/>
                    <a:pt x="1387" y="1358"/>
                  </a:cubicBezTo>
                  <a:lnTo>
                    <a:pt x="1294" y="1303"/>
                  </a:lnTo>
                  <a:lnTo>
                    <a:pt x="1666" y="1598"/>
                  </a:lnTo>
                  <a:lnTo>
                    <a:pt x="1695" y="1536"/>
                  </a:lnTo>
                  <a:lnTo>
                    <a:pt x="1534" y="1318"/>
                  </a:lnTo>
                  <a:cubicBezTo>
                    <a:pt x="1484" y="1250"/>
                    <a:pt x="1394" y="1179"/>
                    <a:pt x="1353" y="1140"/>
                  </a:cubicBezTo>
                  <a:cubicBezTo>
                    <a:pt x="1313" y="1102"/>
                    <a:pt x="1091" y="905"/>
                    <a:pt x="1091" y="905"/>
                  </a:cubicBezTo>
                  <a:lnTo>
                    <a:pt x="1091" y="905"/>
                  </a:lnTo>
                  <a:lnTo>
                    <a:pt x="1337" y="1182"/>
                  </a:lnTo>
                  <a:lnTo>
                    <a:pt x="1214" y="1076"/>
                  </a:lnTo>
                  <a:lnTo>
                    <a:pt x="1214" y="1076"/>
                  </a:lnTo>
                  <a:cubicBezTo>
                    <a:pt x="1214" y="1076"/>
                    <a:pt x="1384" y="1276"/>
                    <a:pt x="1427" y="1303"/>
                  </a:cubicBezTo>
                  <a:cubicBezTo>
                    <a:pt x="1436" y="1307"/>
                    <a:pt x="1439" y="1310"/>
                    <a:pt x="1438" y="1310"/>
                  </a:cubicBezTo>
                  <a:cubicBezTo>
                    <a:pt x="1433" y="1310"/>
                    <a:pt x="1350" y="1266"/>
                    <a:pt x="1275" y="1189"/>
                  </a:cubicBezTo>
                  <a:cubicBezTo>
                    <a:pt x="1181" y="1097"/>
                    <a:pt x="514" y="476"/>
                    <a:pt x="389" y="356"/>
                  </a:cubicBezTo>
                  <a:cubicBezTo>
                    <a:pt x="266" y="234"/>
                    <a:pt x="0"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4600625" y="2487388"/>
              <a:ext cx="47275" cy="67475"/>
            </a:xfrm>
            <a:custGeom>
              <a:avLst/>
              <a:gdLst/>
              <a:ahLst/>
              <a:cxnLst/>
              <a:rect l="l" t="t" r="r" b="b"/>
              <a:pathLst>
                <a:path w="1891" h="2699" extrusionOk="0">
                  <a:moveTo>
                    <a:pt x="74" y="0"/>
                  </a:moveTo>
                  <a:cubicBezTo>
                    <a:pt x="73" y="0"/>
                    <a:pt x="72" y="1"/>
                    <a:pt x="71" y="1"/>
                  </a:cubicBezTo>
                  <a:cubicBezTo>
                    <a:pt x="51" y="10"/>
                    <a:pt x="0" y="92"/>
                    <a:pt x="19" y="126"/>
                  </a:cubicBezTo>
                  <a:cubicBezTo>
                    <a:pt x="39" y="160"/>
                    <a:pt x="412" y="756"/>
                    <a:pt x="490" y="936"/>
                  </a:cubicBezTo>
                  <a:cubicBezTo>
                    <a:pt x="568" y="1116"/>
                    <a:pt x="684" y="1455"/>
                    <a:pt x="895" y="1731"/>
                  </a:cubicBezTo>
                  <a:cubicBezTo>
                    <a:pt x="1104" y="2006"/>
                    <a:pt x="1557" y="2682"/>
                    <a:pt x="1612" y="2698"/>
                  </a:cubicBezTo>
                  <a:cubicBezTo>
                    <a:pt x="1614" y="2698"/>
                    <a:pt x="1615" y="2699"/>
                    <a:pt x="1616" y="2699"/>
                  </a:cubicBezTo>
                  <a:cubicBezTo>
                    <a:pt x="1677" y="2699"/>
                    <a:pt x="1891" y="2320"/>
                    <a:pt x="1891" y="2251"/>
                  </a:cubicBezTo>
                  <a:cubicBezTo>
                    <a:pt x="1891" y="2182"/>
                    <a:pt x="1073" y="1058"/>
                    <a:pt x="947" y="930"/>
                  </a:cubicBezTo>
                  <a:cubicBezTo>
                    <a:pt x="819" y="801"/>
                    <a:pt x="619" y="707"/>
                    <a:pt x="142" y="73"/>
                  </a:cubicBezTo>
                  <a:cubicBezTo>
                    <a:pt x="142" y="73"/>
                    <a:pt x="96" y="0"/>
                    <a:pt x="7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4599950" y="2488563"/>
              <a:ext cx="10925" cy="21900"/>
            </a:xfrm>
            <a:custGeom>
              <a:avLst/>
              <a:gdLst/>
              <a:ahLst/>
              <a:cxnLst/>
              <a:rect l="l" t="t" r="r" b="b"/>
              <a:pathLst>
                <a:path w="437" h="876" extrusionOk="0">
                  <a:moveTo>
                    <a:pt x="118" y="0"/>
                  </a:moveTo>
                  <a:cubicBezTo>
                    <a:pt x="108" y="0"/>
                    <a:pt x="98" y="2"/>
                    <a:pt x="89" y="6"/>
                  </a:cubicBezTo>
                  <a:cubicBezTo>
                    <a:pt x="60" y="19"/>
                    <a:pt x="11" y="131"/>
                    <a:pt x="11" y="131"/>
                  </a:cubicBezTo>
                  <a:cubicBezTo>
                    <a:pt x="4" y="153"/>
                    <a:pt x="1" y="174"/>
                    <a:pt x="1" y="198"/>
                  </a:cubicBezTo>
                  <a:cubicBezTo>
                    <a:pt x="1" y="237"/>
                    <a:pt x="36" y="335"/>
                    <a:pt x="100" y="425"/>
                  </a:cubicBezTo>
                  <a:cubicBezTo>
                    <a:pt x="162" y="515"/>
                    <a:pt x="178" y="647"/>
                    <a:pt x="178" y="647"/>
                  </a:cubicBezTo>
                  <a:cubicBezTo>
                    <a:pt x="208" y="769"/>
                    <a:pt x="318" y="863"/>
                    <a:pt x="379" y="875"/>
                  </a:cubicBezTo>
                  <a:cubicBezTo>
                    <a:pt x="381" y="875"/>
                    <a:pt x="383" y="875"/>
                    <a:pt x="385" y="875"/>
                  </a:cubicBezTo>
                  <a:cubicBezTo>
                    <a:pt x="436" y="875"/>
                    <a:pt x="401" y="692"/>
                    <a:pt x="401" y="692"/>
                  </a:cubicBezTo>
                  <a:cubicBezTo>
                    <a:pt x="401" y="692"/>
                    <a:pt x="392" y="663"/>
                    <a:pt x="382" y="625"/>
                  </a:cubicBezTo>
                  <a:cubicBezTo>
                    <a:pt x="371" y="586"/>
                    <a:pt x="339" y="514"/>
                    <a:pt x="339" y="493"/>
                  </a:cubicBezTo>
                  <a:cubicBezTo>
                    <a:pt x="339" y="473"/>
                    <a:pt x="398" y="385"/>
                    <a:pt x="404" y="354"/>
                  </a:cubicBezTo>
                  <a:cubicBezTo>
                    <a:pt x="408" y="337"/>
                    <a:pt x="405" y="319"/>
                    <a:pt x="397" y="303"/>
                  </a:cubicBezTo>
                  <a:cubicBezTo>
                    <a:pt x="397" y="303"/>
                    <a:pt x="390" y="247"/>
                    <a:pt x="371" y="227"/>
                  </a:cubicBezTo>
                  <a:cubicBezTo>
                    <a:pt x="356" y="212"/>
                    <a:pt x="342" y="199"/>
                    <a:pt x="327" y="186"/>
                  </a:cubicBezTo>
                  <a:cubicBezTo>
                    <a:pt x="316" y="160"/>
                    <a:pt x="301" y="134"/>
                    <a:pt x="285" y="109"/>
                  </a:cubicBezTo>
                  <a:cubicBezTo>
                    <a:pt x="274" y="95"/>
                    <a:pt x="256" y="84"/>
                    <a:pt x="237" y="82"/>
                  </a:cubicBezTo>
                  <a:cubicBezTo>
                    <a:pt x="237" y="82"/>
                    <a:pt x="237" y="53"/>
                    <a:pt x="198" y="28"/>
                  </a:cubicBezTo>
                  <a:cubicBezTo>
                    <a:pt x="171" y="11"/>
                    <a:pt x="142" y="0"/>
                    <a:pt x="11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4618350" y="2481238"/>
              <a:ext cx="29450" cy="29450"/>
            </a:xfrm>
            <a:custGeom>
              <a:avLst/>
              <a:gdLst/>
              <a:ahLst/>
              <a:cxnLst/>
              <a:rect l="l" t="t" r="r" b="b"/>
              <a:pathLst>
                <a:path w="1178" h="1178" extrusionOk="0">
                  <a:moveTo>
                    <a:pt x="537" y="1"/>
                  </a:moveTo>
                  <a:cubicBezTo>
                    <a:pt x="457" y="1"/>
                    <a:pt x="352" y="247"/>
                    <a:pt x="352" y="247"/>
                  </a:cubicBezTo>
                  <a:cubicBezTo>
                    <a:pt x="352" y="247"/>
                    <a:pt x="216" y="150"/>
                    <a:pt x="145" y="128"/>
                  </a:cubicBezTo>
                  <a:cubicBezTo>
                    <a:pt x="135" y="125"/>
                    <a:pt x="125" y="123"/>
                    <a:pt x="115" y="123"/>
                  </a:cubicBezTo>
                  <a:cubicBezTo>
                    <a:pt x="55" y="123"/>
                    <a:pt x="1" y="181"/>
                    <a:pt x="39" y="324"/>
                  </a:cubicBezTo>
                  <a:cubicBezTo>
                    <a:pt x="84" y="492"/>
                    <a:pt x="334" y="614"/>
                    <a:pt x="334" y="614"/>
                  </a:cubicBezTo>
                  <a:cubicBezTo>
                    <a:pt x="334" y="614"/>
                    <a:pt x="774" y="636"/>
                    <a:pt x="903" y="786"/>
                  </a:cubicBezTo>
                  <a:cubicBezTo>
                    <a:pt x="1034" y="936"/>
                    <a:pt x="1154" y="1178"/>
                    <a:pt x="1154" y="1178"/>
                  </a:cubicBezTo>
                  <a:cubicBezTo>
                    <a:pt x="1154" y="1178"/>
                    <a:pt x="1178" y="969"/>
                    <a:pt x="1154" y="876"/>
                  </a:cubicBezTo>
                  <a:cubicBezTo>
                    <a:pt x="1133" y="783"/>
                    <a:pt x="1001" y="363"/>
                    <a:pt x="947" y="318"/>
                  </a:cubicBezTo>
                  <a:cubicBezTo>
                    <a:pt x="893" y="272"/>
                    <a:pt x="634" y="37"/>
                    <a:pt x="551" y="3"/>
                  </a:cubicBezTo>
                  <a:cubicBezTo>
                    <a:pt x="547" y="2"/>
                    <a:pt x="542" y="1"/>
                    <a:pt x="53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4618925" y="2485338"/>
              <a:ext cx="11075" cy="11575"/>
            </a:xfrm>
            <a:custGeom>
              <a:avLst/>
              <a:gdLst/>
              <a:ahLst/>
              <a:cxnLst/>
              <a:rect l="l" t="t" r="r" b="b"/>
              <a:pathLst>
                <a:path w="443" h="463" extrusionOk="0">
                  <a:moveTo>
                    <a:pt x="68" y="0"/>
                  </a:moveTo>
                  <a:cubicBezTo>
                    <a:pt x="52" y="0"/>
                    <a:pt x="38" y="7"/>
                    <a:pt x="25" y="24"/>
                  </a:cubicBezTo>
                  <a:cubicBezTo>
                    <a:pt x="0" y="57"/>
                    <a:pt x="10" y="128"/>
                    <a:pt x="29" y="198"/>
                  </a:cubicBezTo>
                  <a:cubicBezTo>
                    <a:pt x="97" y="345"/>
                    <a:pt x="311" y="450"/>
                    <a:pt x="311" y="450"/>
                  </a:cubicBezTo>
                  <a:cubicBezTo>
                    <a:pt x="311" y="450"/>
                    <a:pt x="366" y="453"/>
                    <a:pt x="443" y="463"/>
                  </a:cubicBezTo>
                  <a:lnTo>
                    <a:pt x="377" y="238"/>
                  </a:lnTo>
                  <a:cubicBezTo>
                    <a:pt x="374" y="238"/>
                    <a:pt x="266" y="186"/>
                    <a:pt x="211" y="116"/>
                  </a:cubicBezTo>
                  <a:cubicBezTo>
                    <a:pt x="169" y="63"/>
                    <a:pt x="115" y="0"/>
                    <a:pt x="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4642375" y="2504813"/>
              <a:ext cx="4875" cy="12375"/>
            </a:xfrm>
            <a:custGeom>
              <a:avLst/>
              <a:gdLst/>
              <a:ahLst/>
              <a:cxnLst/>
              <a:rect l="l" t="t" r="r" b="b"/>
              <a:pathLst>
                <a:path w="195" h="495" extrusionOk="0">
                  <a:moveTo>
                    <a:pt x="79" y="0"/>
                  </a:moveTo>
                  <a:lnTo>
                    <a:pt x="0" y="58"/>
                  </a:lnTo>
                  <a:lnTo>
                    <a:pt x="109" y="494"/>
                  </a:lnTo>
                  <a:cubicBezTo>
                    <a:pt x="138" y="480"/>
                    <a:pt x="161" y="454"/>
                    <a:pt x="173" y="422"/>
                  </a:cubicBezTo>
                  <a:cubicBezTo>
                    <a:pt x="190" y="371"/>
                    <a:pt x="193" y="235"/>
                    <a:pt x="193" y="235"/>
                  </a:cubicBezTo>
                  <a:cubicBezTo>
                    <a:pt x="195" y="196"/>
                    <a:pt x="79" y="0"/>
                    <a:pt x="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4626425" y="2491263"/>
              <a:ext cx="20100" cy="36325"/>
            </a:xfrm>
            <a:custGeom>
              <a:avLst/>
              <a:gdLst/>
              <a:ahLst/>
              <a:cxnLst/>
              <a:rect l="l" t="t" r="r" b="b"/>
              <a:pathLst>
                <a:path w="804" h="1453" extrusionOk="0">
                  <a:moveTo>
                    <a:pt x="65" y="1"/>
                  </a:moveTo>
                  <a:cubicBezTo>
                    <a:pt x="39" y="1"/>
                    <a:pt x="21" y="12"/>
                    <a:pt x="19" y="39"/>
                  </a:cubicBezTo>
                  <a:cubicBezTo>
                    <a:pt x="19" y="39"/>
                    <a:pt x="0" y="197"/>
                    <a:pt x="19" y="288"/>
                  </a:cubicBezTo>
                  <a:cubicBezTo>
                    <a:pt x="37" y="378"/>
                    <a:pt x="12" y="478"/>
                    <a:pt x="67" y="629"/>
                  </a:cubicBezTo>
                  <a:cubicBezTo>
                    <a:pt x="124" y="781"/>
                    <a:pt x="176" y="900"/>
                    <a:pt x="169" y="968"/>
                  </a:cubicBezTo>
                  <a:cubicBezTo>
                    <a:pt x="161" y="1036"/>
                    <a:pt x="190" y="1094"/>
                    <a:pt x="261" y="1135"/>
                  </a:cubicBezTo>
                  <a:cubicBezTo>
                    <a:pt x="333" y="1176"/>
                    <a:pt x="318" y="1257"/>
                    <a:pt x="415" y="1358"/>
                  </a:cubicBezTo>
                  <a:cubicBezTo>
                    <a:pt x="468" y="1413"/>
                    <a:pt x="551" y="1452"/>
                    <a:pt x="623" y="1452"/>
                  </a:cubicBezTo>
                  <a:cubicBezTo>
                    <a:pt x="681" y="1452"/>
                    <a:pt x="733" y="1426"/>
                    <a:pt x="754" y="1360"/>
                  </a:cubicBezTo>
                  <a:cubicBezTo>
                    <a:pt x="804" y="1213"/>
                    <a:pt x="752" y="949"/>
                    <a:pt x="728" y="842"/>
                  </a:cubicBezTo>
                  <a:cubicBezTo>
                    <a:pt x="707" y="735"/>
                    <a:pt x="612" y="422"/>
                    <a:pt x="612" y="422"/>
                  </a:cubicBezTo>
                  <a:cubicBezTo>
                    <a:pt x="612" y="422"/>
                    <a:pt x="430" y="216"/>
                    <a:pt x="337" y="137"/>
                  </a:cubicBezTo>
                  <a:cubicBezTo>
                    <a:pt x="269" y="80"/>
                    <a:pt x="135"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4640925" y="2500788"/>
              <a:ext cx="3950" cy="8650"/>
            </a:xfrm>
            <a:custGeom>
              <a:avLst/>
              <a:gdLst/>
              <a:ahLst/>
              <a:cxnLst/>
              <a:rect l="l" t="t" r="r" b="b"/>
              <a:pathLst>
                <a:path w="158" h="346" extrusionOk="0">
                  <a:moveTo>
                    <a:pt x="23" y="0"/>
                  </a:moveTo>
                  <a:cubicBezTo>
                    <a:pt x="9" y="0"/>
                    <a:pt x="0" y="4"/>
                    <a:pt x="0" y="4"/>
                  </a:cubicBezTo>
                  <a:cubicBezTo>
                    <a:pt x="0" y="4"/>
                    <a:pt x="83" y="345"/>
                    <a:pt x="107" y="345"/>
                  </a:cubicBezTo>
                  <a:cubicBezTo>
                    <a:pt x="108" y="345"/>
                    <a:pt x="109" y="345"/>
                    <a:pt x="109" y="344"/>
                  </a:cubicBezTo>
                  <a:cubicBezTo>
                    <a:pt x="130" y="315"/>
                    <a:pt x="157" y="157"/>
                    <a:pt x="109" y="67"/>
                  </a:cubicBezTo>
                  <a:cubicBezTo>
                    <a:pt x="80" y="11"/>
                    <a:pt x="45" y="0"/>
                    <a:pt x="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4628225" y="2482188"/>
              <a:ext cx="7725" cy="6725"/>
            </a:xfrm>
            <a:custGeom>
              <a:avLst/>
              <a:gdLst/>
              <a:ahLst/>
              <a:cxnLst/>
              <a:rect l="l" t="t" r="r" b="b"/>
              <a:pathLst>
                <a:path w="309" h="269" extrusionOk="0">
                  <a:moveTo>
                    <a:pt x="82" y="0"/>
                  </a:moveTo>
                  <a:cubicBezTo>
                    <a:pt x="50" y="38"/>
                    <a:pt x="23" y="77"/>
                    <a:pt x="1" y="121"/>
                  </a:cubicBezTo>
                  <a:cubicBezTo>
                    <a:pt x="27" y="135"/>
                    <a:pt x="60" y="155"/>
                    <a:pt x="92" y="174"/>
                  </a:cubicBezTo>
                  <a:cubicBezTo>
                    <a:pt x="137" y="203"/>
                    <a:pt x="181" y="235"/>
                    <a:pt x="223" y="268"/>
                  </a:cubicBezTo>
                  <a:lnTo>
                    <a:pt x="308" y="152"/>
                  </a:lnTo>
                  <a:cubicBezTo>
                    <a:pt x="269" y="119"/>
                    <a:pt x="227" y="89"/>
                    <a:pt x="185" y="60"/>
                  </a:cubicBezTo>
                  <a:cubicBezTo>
                    <a:pt x="152" y="38"/>
                    <a:pt x="117" y="18"/>
                    <a:pt x="82"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4587950" y="2468438"/>
              <a:ext cx="5550" cy="8250"/>
            </a:xfrm>
            <a:custGeom>
              <a:avLst/>
              <a:gdLst/>
              <a:ahLst/>
              <a:cxnLst/>
              <a:rect l="l" t="t" r="r" b="b"/>
              <a:pathLst>
                <a:path w="222" h="330" extrusionOk="0">
                  <a:moveTo>
                    <a:pt x="1" y="1"/>
                  </a:moveTo>
                  <a:cubicBezTo>
                    <a:pt x="1" y="1"/>
                    <a:pt x="49" y="88"/>
                    <a:pt x="88" y="151"/>
                  </a:cubicBezTo>
                  <a:cubicBezTo>
                    <a:pt x="108" y="183"/>
                    <a:pt x="107" y="191"/>
                    <a:pt x="102" y="191"/>
                  </a:cubicBezTo>
                  <a:cubicBezTo>
                    <a:pt x="97" y="191"/>
                    <a:pt x="87" y="183"/>
                    <a:pt x="86" y="183"/>
                  </a:cubicBezTo>
                  <a:lnTo>
                    <a:pt x="86" y="183"/>
                  </a:lnTo>
                  <a:lnTo>
                    <a:pt x="221"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4582275" y="2475463"/>
              <a:ext cx="4525" cy="3350"/>
            </a:xfrm>
            <a:custGeom>
              <a:avLst/>
              <a:gdLst/>
              <a:ahLst/>
              <a:cxnLst/>
              <a:rect l="l" t="t" r="r" b="b"/>
              <a:pathLst>
                <a:path w="181" h="134" extrusionOk="0">
                  <a:moveTo>
                    <a:pt x="0" y="1"/>
                  </a:moveTo>
                  <a:lnTo>
                    <a:pt x="0" y="1"/>
                  </a:lnTo>
                  <a:cubicBezTo>
                    <a:pt x="0" y="1"/>
                    <a:pt x="80" y="89"/>
                    <a:pt x="125" y="115"/>
                  </a:cubicBezTo>
                  <a:cubicBezTo>
                    <a:pt x="150" y="130"/>
                    <a:pt x="165" y="133"/>
                    <a:pt x="172" y="133"/>
                  </a:cubicBezTo>
                  <a:cubicBezTo>
                    <a:pt x="178" y="133"/>
                    <a:pt x="180" y="131"/>
                    <a:pt x="180" y="13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4570375" y="2454338"/>
              <a:ext cx="12825" cy="14700"/>
            </a:xfrm>
            <a:custGeom>
              <a:avLst/>
              <a:gdLst/>
              <a:ahLst/>
              <a:cxnLst/>
              <a:rect l="l" t="t" r="r" b="b"/>
              <a:pathLst>
                <a:path w="513" h="588" extrusionOk="0">
                  <a:moveTo>
                    <a:pt x="1" y="1"/>
                  </a:moveTo>
                  <a:lnTo>
                    <a:pt x="1" y="1"/>
                  </a:lnTo>
                  <a:cubicBezTo>
                    <a:pt x="1" y="1"/>
                    <a:pt x="295" y="359"/>
                    <a:pt x="310" y="392"/>
                  </a:cubicBezTo>
                  <a:cubicBezTo>
                    <a:pt x="313" y="400"/>
                    <a:pt x="312" y="403"/>
                    <a:pt x="307" y="403"/>
                  </a:cubicBezTo>
                  <a:cubicBezTo>
                    <a:pt x="291" y="403"/>
                    <a:pt x="244" y="373"/>
                    <a:pt x="244" y="373"/>
                  </a:cubicBezTo>
                  <a:lnTo>
                    <a:pt x="244" y="373"/>
                  </a:lnTo>
                  <a:lnTo>
                    <a:pt x="513" y="588"/>
                  </a:lnTo>
                  <a:lnTo>
                    <a:pt x="513" y="58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4565375" y="2448738"/>
              <a:ext cx="525" cy="725"/>
            </a:xfrm>
            <a:custGeom>
              <a:avLst/>
              <a:gdLst/>
              <a:ahLst/>
              <a:cxnLst/>
              <a:rect l="l" t="t" r="r" b="b"/>
              <a:pathLst>
                <a:path w="21" h="29" extrusionOk="0">
                  <a:moveTo>
                    <a:pt x="7" y="0"/>
                  </a:moveTo>
                  <a:cubicBezTo>
                    <a:pt x="3" y="0"/>
                    <a:pt x="1" y="3"/>
                    <a:pt x="1" y="8"/>
                  </a:cubicBezTo>
                  <a:cubicBezTo>
                    <a:pt x="1" y="16"/>
                    <a:pt x="5" y="23"/>
                    <a:pt x="11" y="27"/>
                  </a:cubicBezTo>
                  <a:cubicBezTo>
                    <a:pt x="12" y="28"/>
                    <a:pt x="14" y="28"/>
                    <a:pt x="15" y="28"/>
                  </a:cubicBezTo>
                  <a:cubicBezTo>
                    <a:pt x="18" y="28"/>
                    <a:pt x="21" y="25"/>
                    <a:pt x="21" y="20"/>
                  </a:cubicBezTo>
                  <a:cubicBezTo>
                    <a:pt x="19" y="13"/>
                    <a:pt x="16" y="6"/>
                    <a:pt x="11" y="1"/>
                  </a:cubicBezTo>
                  <a:cubicBezTo>
                    <a:pt x="9" y="0"/>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4571025" y="2458263"/>
              <a:ext cx="325" cy="425"/>
            </a:xfrm>
            <a:custGeom>
              <a:avLst/>
              <a:gdLst/>
              <a:ahLst/>
              <a:cxnLst/>
              <a:rect l="l" t="t" r="r" b="b"/>
              <a:pathLst>
                <a:path w="13" h="17" extrusionOk="0">
                  <a:moveTo>
                    <a:pt x="4" y="0"/>
                  </a:moveTo>
                  <a:cubicBezTo>
                    <a:pt x="2" y="0"/>
                    <a:pt x="1" y="2"/>
                    <a:pt x="1" y="4"/>
                  </a:cubicBezTo>
                  <a:cubicBezTo>
                    <a:pt x="1" y="9"/>
                    <a:pt x="2" y="13"/>
                    <a:pt x="7" y="16"/>
                  </a:cubicBezTo>
                  <a:cubicBezTo>
                    <a:pt x="7" y="16"/>
                    <a:pt x="8" y="17"/>
                    <a:pt x="9" y="17"/>
                  </a:cubicBezTo>
                  <a:cubicBezTo>
                    <a:pt x="11" y="17"/>
                    <a:pt x="12" y="15"/>
                    <a:pt x="12" y="12"/>
                  </a:cubicBezTo>
                  <a:cubicBezTo>
                    <a:pt x="11" y="7"/>
                    <a:pt x="9" y="3"/>
                    <a:pt x="7" y="2"/>
                  </a:cubicBezTo>
                  <a:cubicBezTo>
                    <a:pt x="6"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4561825" y="2448188"/>
              <a:ext cx="275" cy="425"/>
            </a:xfrm>
            <a:custGeom>
              <a:avLst/>
              <a:gdLst/>
              <a:ahLst/>
              <a:cxnLst/>
              <a:rect l="l" t="t" r="r" b="b"/>
              <a:pathLst>
                <a:path w="11" h="17" extrusionOk="0">
                  <a:moveTo>
                    <a:pt x="4" y="0"/>
                  </a:moveTo>
                  <a:cubicBezTo>
                    <a:pt x="2" y="0"/>
                    <a:pt x="0" y="2"/>
                    <a:pt x="0" y="4"/>
                  </a:cubicBezTo>
                  <a:cubicBezTo>
                    <a:pt x="0" y="9"/>
                    <a:pt x="2" y="13"/>
                    <a:pt x="6" y="16"/>
                  </a:cubicBezTo>
                  <a:cubicBezTo>
                    <a:pt x="7" y="16"/>
                    <a:pt x="8" y="16"/>
                    <a:pt x="8" y="16"/>
                  </a:cubicBezTo>
                  <a:cubicBezTo>
                    <a:pt x="10" y="16"/>
                    <a:pt x="11" y="15"/>
                    <a:pt x="11" y="12"/>
                  </a:cubicBezTo>
                  <a:cubicBezTo>
                    <a:pt x="11" y="7"/>
                    <a:pt x="9" y="3"/>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4578575" y="2460588"/>
              <a:ext cx="275" cy="425"/>
            </a:xfrm>
            <a:custGeom>
              <a:avLst/>
              <a:gdLst/>
              <a:ahLst/>
              <a:cxnLst/>
              <a:rect l="l" t="t" r="r" b="b"/>
              <a:pathLst>
                <a:path w="11" h="17" extrusionOk="0">
                  <a:moveTo>
                    <a:pt x="3" y="0"/>
                  </a:moveTo>
                  <a:cubicBezTo>
                    <a:pt x="1" y="0"/>
                    <a:pt x="0" y="2"/>
                    <a:pt x="0" y="4"/>
                  </a:cubicBezTo>
                  <a:cubicBezTo>
                    <a:pt x="0" y="9"/>
                    <a:pt x="2" y="13"/>
                    <a:pt x="5" y="16"/>
                  </a:cubicBezTo>
                  <a:cubicBezTo>
                    <a:pt x="6" y="16"/>
                    <a:pt x="6" y="16"/>
                    <a:pt x="7" y="16"/>
                  </a:cubicBezTo>
                  <a:cubicBezTo>
                    <a:pt x="10" y="16"/>
                    <a:pt x="11" y="14"/>
                    <a:pt x="11" y="12"/>
                  </a:cubicBezTo>
                  <a:cubicBezTo>
                    <a:pt x="11" y="7"/>
                    <a:pt x="9" y="3"/>
                    <a:pt x="5" y="1"/>
                  </a:cubicBezTo>
                  <a:cubicBezTo>
                    <a:pt x="4" y="1"/>
                    <a:pt x="3"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4561525" y="2458088"/>
              <a:ext cx="325" cy="450"/>
            </a:xfrm>
            <a:custGeom>
              <a:avLst/>
              <a:gdLst/>
              <a:ahLst/>
              <a:cxnLst/>
              <a:rect l="l" t="t" r="r" b="b"/>
              <a:pathLst>
                <a:path w="13" h="18" extrusionOk="0">
                  <a:moveTo>
                    <a:pt x="4" y="1"/>
                  </a:moveTo>
                  <a:cubicBezTo>
                    <a:pt x="2" y="1"/>
                    <a:pt x="1" y="2"/>
                    <a:pt x="1" y="6"/>
                  </a:cubicBezTo>
                  <a:cubicBezTo>
                    <a:pt x="1" y="10"/>
                    <a:pt x="4" y="14"/>
                    <a:pt x="7" y="16"/>
                  </a:cubicBezTo>
                  <a:cubicBezTo>
                    <a:pt x="7" y="17"/>
                    <a:pt x="8" y="17"/>
                    <a:pt x="9" y="17"/>
                  </a:cubicBezTo>
                  <a:cubicBezTo>
                    <a:pt x="11" y="17"/>
                    <a:pt x="12" y="15"/>
                    <a:pt x="12" y="13"/>
                  </a:cubicBezTo>
                  <a:cubicBezTo>
                    <a:pt x="12" y="9"/>
                    <a:pt x="10" y="4"/>
                    <a:pt x="7" y="1"/>
                  </a:cubicBezTo>
                  <a:cubicBezTo>
                    <a:pt x="6" y="1"/>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4596125" y="2488438"/>
              <a:ext cx="300" cy="425"/>
            </a:xfrm>
            <a:custGeom>
              <a:avLst/>
              <a:gdLst/>
              <a:ahLst/>
              <a:cxnLst/>
              <a:rect l="l" t="t" r="r" b="b"/>
              <a:pathLst>
                <a:path w="12" h="17" extrusionOk="0">
                  <a:moveTo>
                    <a:pt x="4" y="0"/>
                  </a:moveTo>
                  <a:cubicBezTo>
                    <a:pt x="2" y="0"/>
                    <a:pt x="0" y="2"/>
                    <a:pt x="0" y="5"/>
                  </a:cubicBezTo>
                  <a:cubicBezTo>
                    <a:pt x="0" y="10"/>
                    <a:pt x="3" y="13"/>
                    <a:pt x="6" y="16"/>
                  </a:cubicBezTo>
                  <a:cubicBezTo>
                    <a:pt x="7" y="16"/>
                    <a:pt x="7" y="16"/>
                    <a:pt x="8" y="16"/>
                  </a:cubicBezTo>
                  <a:cubicBezTo>
                    <a:pt x="10" y="16"/>
                    <a:pt x="12" y="14"/>
                    <a:pt x="12" y="11"/>
                  </a:cubicBezTo>
                  <a:cubicBezTo>
                    <a:pt x="12" y="7"/>
                    <a:pt x="9" y="4"/>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4576625" y="2472313"/>
              <a:ext cx="300" cy="400"/>
            </a:xfrm>
            <a:custGeom>
              <a:avLst/>
              <a:gdLst/>
              <a:ahLst/>
              <a:cxnLst/>
              <a:rect l="l" t="t" r="r" b="b"/>
              <a:pathLst>
                <a:path w="12" h="16" extrusionOk="0">
                  <a:moveTo>
                    <a:pt x="4" y="0"/>
                  </a:moveTo>
                  <a:cubicBezTo>
                    <a:pt x="2" y="0"/>
                    <a:pt x="0" y="2"/>
                    <a:pt x="0" y="5"/>
                  </a:cubicBezTo>
                  <a:cubicBezTo>
                    <a:pt x="0" y="9"/>
                    <a:pt x="3" y="12"/>
                    <a:pt x="6" y="15"/>
                  </a:cubicBezTo>
                  <a:cubicBezTo>
                    <a:pt x="7" y="16"/>
                    <a:pt x="7" y="16"/>
                    <a:pt x="8" y="16"/>
                  </a:cubicBezTo>
                  <a:cubicBezTo>
                    <a:pt x="10" y="16"/>
                    <a:pt x="12" y="14"/>
                    <a:pt x="12" y="11"/>
                  </a:cubicBezTo>
                  <a:cubicBezTo>
                    <a:pt x="12" y="7"/>
                    <a:pt x="10" y="2"/>
                    <a:pt x="6" y="1"/>
                  </a:cubicBezTo>
                  <a:cubicBezTo>
                    <a:pt x="5" y="0"/>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4573650" y="2468013"/>
              <a:ext cx="525" cy="725"/>
            </a:xfrm>
            <a:custGeom>
              <a:avLst/>
              <a:gdLst/>
              <a:ahLst/>
              <a:cxnLst/>
              <a:rect l="l" t="t" r="r" b="b"/>
              <a:pathLst>
                <a:path w="21" h="29" extrusionOk="0">
                  <a:moveTo>
                    <a:pt x="6" y="1"/>
                  </a:moveTo>
                  <a:cubicBezTo>
                    <a:pt x="3" y="1"/>
                    <a:pt x="0" y="4"/>
                    <a:pt x="0" y="9"/>
                  </a:cubicBezTo>
                  <a:cubicBezTo>
                    <a:pt x="0" y="16"/>
                    <a:pt x="4" y="22"/>
                    <a:pt x="10" y="26"/>
                  </a:cubicBezTo>
                  <a:cubicBezTo>
                    <a:pt x="12" y="27"/>
                    <a:pt x="13" y="28"/>
                    <a:pt x="15" y="28"/>
                  </a:cubicBezTo>
                  <a:cubicBezTo>
                    <a:pt x="18" y="28"/>
                    <a:pt x="20" y="24"/>
                    <a:pt x="20" y="19"/>
                  </a:cubicBezTo>
                  <a:cubicBezTo>
                    <a:pt x="20" y="12"/>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4564725" y="2458513"/>
              <a:ext cx="500" cy="700"/>
            </a:xfrm>
            <a:custGeom>
              <a:avLst/>
              <a:gdLst/>
              <a:ahLst/>
              <a:cxnLst/>
              <a:rect l="l" t="t" r="r" b="b"/>
              <a:pathLst>
                <a:path w="20" h="28" extrusionOk="0">
                  <a:moveTo>
                    <a:pt x="6" y="1"/>
                  </a:moveTo>
                  <a:cubicBezTo>
                    <a:pt x="3" y="1"/>
                    <a:pt x="0" y="4"/>
                    <a:pt x="0" y="9"/>
                  </a:cubicBezTo>
                  <a:cubicBezTo>
                    <a:pt x="0" y="16"/>
                    <a:pt x="3" y="22"/>
                    <a:pt x="9" y="26"/>
                  </a:cubicBezTo>
                  <a:cubicBezTo>
                    <a:pt x="11" y="27"/>
                    <a:pt x="12" y="27"/>
                    <a:pt x="13" y="27"/>
                  </a:cubicBezTo>
                  <a:cubicBezTo>
                    <a:pt x="17" y="27"/>
                    <a:pt x="19" y="24"/>
                    <a:pt x="19" y="19"/>
                  </a:cubicBezTo>
                  <a:cubicBezTo>
                    <a:pt x="19" y="12"/>
                    <a:pt x="15" y="6"/>
                    <a:pt x="9" y="2"/>
                  </a:cubicBezTo>
                  <a:cubicBezTo>
                    <a:pt x="8"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4584275" y="2466413"/>
              <a:ext cx="475" cy="750"/>
            </a:xfrm>
            <a:custGeom>
              <a:avLst/>
              <a:gdLst/>
              <a:ahLst/>
              <a:cxnLst/>
              <a:rect l="l" t="t" r="r" b="b"/>
              <a:pathLst>
                <a:path w="19" h="30" extrusionOk="0">
                  <a:moveTo>
                    <a:pt x="6" y="1"/>
                  </a:moveTo>
                  <a:cubicBezTo>
                    <a:pt x="2" y="1"/>
                    <a:pt x="0" y="4"/>
                    <a:pt x="0" y="9"/>
                  </a:cubicBezTo>
                  <a:cubicBezTo>
                    <a:pt x="0" y="16"/>
                    <a:pt x="4" y="24"/>
                    <a:pt x="10" y="28"/>
                  </a:cubicBezTo>
                  <a:cubicBezTo>
                    <a:pt x="11" y="29"/>
                    <a:pt x="12" y="29"/>
                    <a:pt x="13" y="29"/>
                  </a:cubicBezTo>
                  <a:cubicBezTo>
                    <a:pt x="16" y="29"/>
                    <a:pt x="19" y="26"/>
                    <a:pt x="19" y="21"/>
                  </a:cubicBezTo>
                  <a:cubicBezTo>
                    <a:pt x="19" y="13"/>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4578675" y="2477963"/>
              <a:ext cx="525" cy="725"/>
            </a:xfrm>
            <a:custGeom>
              <a:avLst/>
              <a:gdLst/>
              <a:ahLst/>
              <a:cxnLst/>
              <a:rect l="l" t="t" r="r" b="b"/>
              <a:pathLst>
                <a:path w="21" h="29" extrusionOk="0">
                  <a:moveTo>
                    <a:pt x="6" y="1"/>
                  </a:moveTo>
                  <a:cubicBezTo>
                    <a:pt x="3" y="1"/>
                    <a:pt x="1" y="4"/>
                    <a:pt x="1" y="10"/>
                  </a:cubicBezTo>
                  <a:cubicBezTo>
                    <a:pt x="2" y="17"/>
                    <a:pt x="5" y="23"/>
                    <a:pt x="11" y="27"/>
                  </a:cubicBezTo>
                  <a:cubicBezTo>
                    <a:pt x="12" y="28"/>
                    <a:pt x="14" y="28"/>
                    <a:pt x="15" y="28"/>
                  </a:cubicBezTo>
                  <a:cubicBezTo>
                    <a:pt x="19" y="28"/>
                    <a:pt x="21" y="25"/>
                    <a:pt x="21" y="20"/>
                  </a:cubicBezTo>
                  <a:cubicBezTo>
                    <a:pt x="21" y="13"/>
                    <a:pt x="17" y="5"/>
                    <a:pt x="11" y="2"/>
                  </a:cubicBezTo>
                  <a:cubicBezTo>
                    <a:pt x="9" y="1"/>
                    <a:pt x="8"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4591575" y="2485088"/>
              <a:ext cx="550" cy="725"/>
            </a:xfrm>
            <a:custGeom>
              <a:avLst/>
              <a:gdLst/>
              <a:ahLst/>
              <a:cxnLst/>
              <a:rect l="l" t="t" r="r" b="b"/>
              <a:pathLst>
                <a:path w="22" h="29" extrusionOk="0">
                  <a:moveTo>
                    <a:pt x="7" y="1"/>
                  </a:moveTo>
                  <a:cubicBezTo>
                    <a:pt x="3" y="1"/>
                    <a:pt x="1" y="3"/>
                    <a:pt x="1" y="9"/>
                  </a:cubicBezTo>
                  <a:cubicBezTo>
                    <a:pt x="2" y="16"/>
                    <a:pt x="5" y="23"/>
                    <a:pt x="11" y="28"/>
                  </a:cubicBezTo>
                  <a:cubicBezTo>
                    <a:pt x="13" y="28"/>
                    <a:pt x="14" y="29"/>
                    <a:pt x="15" y="29"/>
                  </a:cubicBezTo>
                  <a:cubicBezTo>
                    <a:pt x="19" y="29"/>
                    <a:pt x="21" y="26"/>
                    <a:pt x="21" y="20"/>
                  </a:cubicBezTo>
                  <a:cubicBezTo>
                    <a:pt x="21" y="13"/>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4596975" y="2477463"/>
              <a:ext cx="550" cy="725"/>
            </a:xfrm>
            <a:custGeom>
              <a:avLst/>
              <a:gdLst/>
              <a:ahLst/>
              <a:cxnLst/>
              <a:rect l="l" t="t" r="r" b="b"/>
              <a:pathLst>
                <a:path w="22" h="29" extrusionOk="0">
                  <a:moveTo>
                    <a:pt x="7" y="1"/>
                  </a:moveTo>
                  <a:cubicBezTo>
                    <a:pt x="3" y="1"/>
                    <a:pt x="1" y="4"/>
                    <a:pt x="1" y="9"/>
                  </a:cubicBezTo>
                  <a:cubicBezTo>
                    <a:pt x="1" y="17"/>
                    <a:pt x="5" y="22"/>
                    <a:pt x="11" y="27"/>
                  </a:cubicBezTo>
                  <a:cubicBezTo>
                    <a:pt x="13" y="28"/>
                    <a:pt x="14" y="28"/>
                    <a:pt x="16" y="28"/>
                  </a:cubicBezTo>
                  <a:cubicBezTo>
                    <a:pt x="19" y="28"/>
                    <a:pt x="21" y="25"/>
                    <a:pt x="21" y="20"/>
                  </a:cubicBezTo>
                  <a:cubicBezTo>
                    <a:pt x="20" y="12"/>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4556100" y="2446788"/>
              <a:ext cx="102650" cy="91100"/>
            </a:xfrm>
            <a:custGeom>
              <a:avLst/>
              <a:gdLst/>
              <a:ahLst/>
              <a:cxnLst/>
              <a:rect l="l" t="t" r="r" b="b"/>
              <a:pathLst>
                <a:path w="4106" h="3644" extrusionOk="0">
                  <a:moveTo>
                    <a:pt x="812" y="1"/>
                  </a:moveTo>
                  <a:lnTo>
                    <a:pt x="0" y="614"/>
                  </a:lnTo>
                  <a:lnTo>
                    <a:pt x="0" y="2618"/>
                  </a:lnTo>
                  <a:lnTo>
                    <a:pt x="1791" y="3643"/>
                  </a:lnTo>
                  <a:lnTo>
                    <a:pt x="4105" y="1895"/>
                  </a:lnTo>
                  <a:lnTo>
                    <a:pt x="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4619350" y="2508388"/>
              <a:ext cx="53150" cy="62750"/>
            </a:xfrm>
            <a:custGeom>
              <a:avLst/>
              <a:gdLst/>
              <a:ahLst/>
              <a:cxnLst/>
              <a:rect l="l" t="t" r="r" b="b"/>
              <a:pathLst>
                <a:path w="2126" h="2510" extrusionOk="0">
                  <a:moveTo>
                    <a:pt x="2125" y="1"/>
                  </a:moveTo>
                  <a:lnTo>
                    <a:pt x="1" y="1607"/>
                  </a:lnTo>
                  <a:lnTo>
                    <a:pt x="1564" y="2509"/>
                  </a:lnTo>
                  <a:lnTo>
                    <a:pt x="2125" y="2084"/>
                  </a:lnTo>
                  <a:lnTo>
                    <a:pt x="2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4676925" y="2495713"/>
              <a:ext cx="4450" cy="92350"/>
            </a:xfrm>
            <a:custGeom>
              <a:avLst/>
              <a:gdLst/>
              <a:ahLst/>
              <a:cxnLst/>
              <a:rect l="l" t="t" r="r" b="b"/>
              <a:pathLst>
                <a:path w="178" h="3694" extrusionOk="0">
                  <a:moveTo>
                    <a:pt x="177" y="0"/>
                  </a:moveTo>
                  <a:lnTo>
                    <a:pt x="0" y="109"/>
                  </a:lnTo>
                  <a:lnTo>
                    <a:pt x="0" y="3693"/>
                  </a:lnTo>
                  <a:lnTo>
                    <a:pt x="177" y="3585"/>
                  </a:lnTo>
                  <a:lnTo>
                    <a:pt x="17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4556100" y="2435088"/>
              <a:ext cx="1975" cy="77175"/>
            </a:xfrm>
            <a:custGeom>
              <a:avLst/>
              <a:gdLst/>
              <a:ahLst/>
              <a:cxnLst/>
              <a:rect l="l" t="t" r="r" b="b"/>
              <a:pathLst>
                <a:path w="79" h="3087" extrusionOk="0">
                  <a:moveTo>
                    <a:pt x="0" y="1"/>
                  </a:moveTo>
                  <a:lnTo>
                    <a:pt x="0" y="3086"/>
                  </a:lnTo>
                  <a:lnTo>
                    <a:pt x="79" y="3040"/>
                  </a:lnTo>
                  <a:lnTo>
                    <a:pt x="79" y="4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4556100" y="2511063"/>
              <a:ext cx="116400" cy="68175"/>
            </a:xfrm>
            <a:custGeom>
              <a:avLst/>
              <a:gdLst/>
              <a:ahLst/>
              <a:cxnLst/>
              <a:rect l="l" t="t" r="r" b="b"/>
              <a:pathLst>
                <a:path w="4656" h="2727" extrusionOk="0">
                  <a:moveTo>
                    <a:pt x="79" y="1"/>
                  </a:moveTo>
                  <a:lnTo>
                    <a:pt x="0" y="47"/>
                  </a:lnTo>
                  <a:lnTo>
                    <a:pt x="4655" y="2727"/>
                  </a:lnTo>
                  <a:lnTo>
                    <a:pt x="4655" y="2636"/>
                  </a:lnTo>
                  <a:lnTo>
                    <a:pt x="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5"/>
            <p:cNvSpPr/>
            <p:nvPr/>
          </p:nvSpPr>
          <p:spPr>
            <a:xfrm>
              <a:off x="4630625" y="2640863"/>
              <a:ext cx="88150" cy="90100"/>
            </a:xfrm>
            <a:custGeom>
              <a:avLst/>
              <a:gdLst/>
              <a:ahLst/>
              <a:cxnLst/>
              <a:rect l="l" t="t" r="r" b="b"/>
              <a:pathLst>
                <a:path w="3526" h="3604" extrusionOk="0">
                  <a:moveTo>
                    <a:pt x="14" y="0"/>
                  </a:moveTo>
                  <a:lnTo>
                    <a:pt x="1" y="1381"/>
                  </a:lnTo>
                  <a:lnTo>
                    <a:pt x="1" y="2443"/>
                  </a:lnTo>
                  <a:lnTo>
                    <a:pt x="2018" y="3604"/>
                  </a:lnTo>
                  <a:lnTo>
                    <a:pt x="3526" y="2735"/>
                  </a:lnTo>
                  <a:lnTo>
                    <a:pt x="3526" y="131"/>
                  </a:lnTo>
                  <a:lnTo>
                    <a:pt x="1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5"/>
            <p:cNvSpPr/>
            <p:nvPr/>
          </p:nvSpPr>
          <p:spPr>
            <a:xfrm>
              <a:off x="4627950" y="2700313"/>
              <a:ext cx="53125" cy="34650"/>
            </a:xfrm>
            <a:custGeom>
              <a:avLst/>
              <a:gdLst/>
              <a:ahLst/>
              <a:cxnLst/>
              <a:rect l="l" t="t" r="r" b="b"/>
              <a:pathLst>
                <a:path w="2125" h="1386" extrusionOk="0">
                  <a:moveTo>
                    <a:pt x="0" y="0"/>
                  </a:moveTo>
                  <a:lnTo>
                    <a:pt x="0" y="158"/>
                  </a:lnTo>
                  <a:lnTo>
                    <a:pt x="2125" y="1385"/>
                  </a:lnTo>
                  <a:lnTo>
                    <a:pt x="2125" y="12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4627950" y="2613563"/>
              <a:ext cx="90825" cy="52300"/>
            </a:xfrm>
            <a:custGeom>
              <a:avLst/>
              <a:gdLst/>
              <a:ahLst/>
              <a:cxnLst/>
              <a:rect l="l" t="t" r="r" b="b"/>
              <a:pathLst>
                <a:path w="3633" h="2092" extrusionOk="0">
                  <a:moveTo>
                    <a:pt x="1508" y="0"/>
                  </a:moveTo>
                  <a:lnTo>
                    <a:pt x="0" y="869"/>
                  </a:lnTo>
                  <a:lnTo>
                    <a:pt x="2125" y="2091"/>
                  </a:lnTo>
                  <a:lnTo>
                    <a:pt x="3633" y="1223"/>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4627950" y="2656938"/>
              <a:ext cx="53125" cy="34575"/>
            </a:xfrm>
            <a:custGeom>
              <a:avLst/>
              <a:gdLst/>
              <a:ahLst/>
              <a:cxnLst/>
              <a:rect l="l" t="t" r="r" b="b"/>
              <a:pathLst>
                <a:path w="2125" h="1383" extrusionOk="0">
                  <a:moveTo>
                    <a:pt x="0" y="1"/>
                  </a:moveTo>
                  <a:lnTo>
                    <a:pt x="0" y="160"/>
                  </a:lnTo>
                  <a:lnTo>
                    <a:pt x="2125" y="1383"/>
                  </a:lnTo>
                  <a:lnTo>
                    <a:pt x="2125" y="1225"/>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4627950" y="2678513"/>
              <a:ext cx="53125" cy="34725"/>
            </a:xfrm>
            <a:custGeom>
              <a:avLst/>
              <a:gdLst/>
              <a:ahLst/>
              <a:cxnLst/>
              <a:rect l="l" t="t" r="r" b="b"/>
              <a:pathLst>
                <a:path w="2125" h="1389" extrusionOk="0">
                  <a:moveTo>
                    <a:pt x="0" y="1"/>
                  </a:moveTo>
                  <a:lnTo>
                    <a:pt x="0" y="160"/>
                  </a:lnTo>
                  <a:lnTo>
                    <a:pt x="2125" y="1388"/>
                  </a:lnTo>
                  <a:lnTo>
                    <a:pt x="2125" y="122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4627950" y="2635263"/>
              <a:ext cx="53125" cy="34575"/>
            </a:xfrm>
            <a:custGeom>
              <a:avLst/>
              <a:gdLst/>
              <a:ahLst/>
              <a:cxnLst/>
              <a:rect l="l" t="t" r="r" b="b"/>
              <a:pathLst>
                <a:path w="2125" h="1383" extrusionOk="0">
                  <a:moveTo>
                    <a:pt x="0" y="1"/>
                  </a:moveTo>
                  <a:lnTo>
                    <a:pt x="0" y="159"/>
                  </a:lnTo>
                  <a:lnTo>
                    <a:pt x="2125" y="1383"/>
                  </a:lnTo>
                  <a:lnTo>
                    <a:pt x="2125" y="12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5"/>
            <p:cNvSpPr/>
            <p:nvPr/>
          </p:nvSpPr>
          <p:spPr>
            <a:xfrm>
              <a:off x="4681050" y="2644113"/>
              <a:ext cx="37725" cy="90850"/>
            </a:xfrm>
            <a:custGeom>
              <a:avLst/>
              <a:gdLst/>
              <a:ahLst/>
              <a:cxnLst/>
              <a:rect l="l" t="t" r="r" b="b"/>
              <a:pathLst>
                <a:path w="1509" h="3634" extrusionOk="0">
                  <a:moveTo>
                    <a:pt x="1509" y="1"/>
                  </a:moveTo>
                  <a:lnTo>
                    <a:pt x="1" y="869"/>
                  </a:lnTo>
                  <a:lnTo>
                    <a:pt x="1" y="3633"/>
                  </a:lnTo>
                  <a:lnTo>
                    <a:pt x="1509" y="2764"/>
                  </a:lnTo>
                  <a:lnTo>
                    <a:pt x="15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5"/>
            <p:cNvSpPr/>
            <p:nvPr/>
          </p:nvSpPr>
          <p:spPr>
            <a:xfrm>
              <a:off x="4678050" y="2664163"/>
              <a:ext cx="3025" cy="70800"/>
            </a:xfrm>
            <a:custGeom>
              <a:avLst/>
              <a:gdLst/>
              <a:ahLst/>
              <a:cxnLst/>
              <a:rect l="l" t="t" r="r" b="b"/>
              <a:pathLst>
                <a:path w="121" h="2832" extrusionOk="0">
                  <a:moveTo>
                    <a:pt x="0" y="1"/>
                  </a:moveTo>
                  <a:lnTo>
                    <a:pt x="0" y="2761"/>
                  </a:lnTo>
                  <a:lnTo>
                    <a:pt x="121" y="2831"/>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4627950" y="2635263"/>
              <a:ext cx="3025" cy="70725"/>
            </a:xfrm>
            <a:custGeom>
              <a:avLst/>
              <a:gdLst/>
              <a:ahLst/>
              <a:cxnLst/>
              <a:rect l="l" t="t" r="r" b="b"/>
              <a:pathLst>
                <a:path w="121" h="2829" extrusionOk="0">
                  <a:moveTo>
                    <a:pt x="0" y="1"/>
                  </a:moveTo>
                  <a:lnTo>
                    <a:pt x="0" y="2759"/>
                  </a:lnTo>
                  <a:lnTo>
                    <a:pt x="121" y="2828"/>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4630950" y="2662538"/>
              <a:ext cx="15375" cy="17750"/>
            </a:xfrm>
            <a:custGeom>
              <a:avLst/>
              <a:gdLst/>
              <a:ahLst/>
              <a:cxnLst/>
              <a:rect l="l" t="t" r="r" b="b"/>
              <a:pathLst>
                <a:path w="615" h="710" extrusionOk="0">
                  <a:moveTo>
                    <a:pt x="1" y="0"/>
                  </a:moveTo>
                  <a:lnTo>
                    <a:pt x="1" y="709"/>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4630950" y="2640963"/>
              <a:ext cx="15375" cy="17750"/>
            </a:xfrm>
            <a:custGeom>
              <a:avLst/>
              <a:gdLst/>
              <a:ahLst/>
              <a:cxnLst/>
              <a:rect l="l" t="t" r="r" b="b"/>
              <a:pathLst>
                <a:path w="615" h="710" extrusionOk="0">
                  <a:moveTo>
                    <a:pt x="1" y="0"/>
                  </a:moveTo>
                  <a:lnTo>
                    <a:pt x="1" y="710"/>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4630950" y="2684238"/>
              <a:ext cx="15375" cy="17725"/>
            </a:xfrm>
            <a:custGeom>
              <a:avLst/>
              <a:gdLst/>
              <a:ahLst/>
              <a:cxnLst/>
              <a:rect l="l" t="t" r="r" b="b"/>
              <a:pathLst>
                <a:path w="615" h="709" extrusionOk="0">
                  <a:moveTo>
                    <a:pt x="1" y="1"/>
                  </a:moveTo>
                  <a:lnTo>
                    <a:pt x="1" y="708"/>
                  </a:lnTo>
                  <a:lnTo>
                    <a:pt x="614" y="35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4630950" y="2649813"/>
              <a:ext cx="47125" cy="19350"/>
            </a:xfrm>
            <a:custGeom>
              <a:avLst/>
              <a:gdLst/>
              <a:ahLst/>
              <a:cxnLst/>
              <a:rect l="l" t="t" r="r" b="b"/>
              <a:pathLst>
                <a:path w="1885" h="774" extrusionOk="0">
                  <a:moveTo>
                    <a:pt x="614" y="0"/>
                  </a:moveTo>
                  <a:lnTo>
                    <a:pt x="1" y="356"/>
                  </a:lnTo>
                  <a:lnTo>
                    <a:pt x="1884" y="773"/>
                  </a:lnTo>
                  <a:lnTo>
                    <a:pt x="1884" y="773"/>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4630950" y="2671388"/>
              <a:ext cx="47125" cy="19325"/>
            </a:xfrm>
            <a:custGeom>
              <a:avLst/>
              <a:gdLst/>
              <a:ahLst/>
              <a:cxnLst/>
              <a:rect l="l" t="t" r="r" b="b"/>
              <a:pathLst>
                <a:path w="1885" h="773" extrusionOk="0">
                  <a:moveTo>
                    <a:pt x="614" y="0"/>
                  </a:moveTo>
                  <a:lnTo>
                    <a:pt x="1" y="355"/>
                  </a:lnTo>
                  <a:lnTo>
                    <a:pt x="1884" y="773"/>
                  </a:lnTo>
                  <a:lnTo>
                    <a:pt x="1883" y="732"/>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4630950" y="2693088"/>
              <a:ext cx="47125" cy="19350"/>
            </a:xfrm>
            <a:custGeom>
              <a:avLst/>
              <a:gdLst/>
              <a:ahLst/>
              <a:cxnLst/>
              <a:rect l="l" t="t" r="r" b="b"/>
              <a:pathLst>
                <a:path w="1885" h="774" extrusionOk="0">
                  <a:moveTo>
                    <a:pt x="614" y="1"/>
                  </a:moveTo>
                  <a:lnTo>
                    <a:pt x="1" y="354"/>
                  </a:lnTo>
                  <a:lnTo>
                    <a:pt x="1884" y="774"/>
                  </a:lnTo>
                  <a:lnTo>
                    <a:pt x="1883" y="733"/>
                  </a:lnTo>
                  <a:lnTo>
                    <a:pt x="61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4315850" y="2558238"/>
              <a:ext cx="68700" cy="128925"/>
            </a:xfrm>
            <a:custGeom>
              <a:avLst/>
              <a:gdLst/>
              <a:ahLst/>
              <a:cxnLst/>
              <a:rect l="l" t="t" r="r" b="b"/>
              <a:pathLst>
                <a:path w="2748" h="5157" extrusionOk="0">
                  <a:moveTo>
                    <a:pt x="2747" y="0"/>
                  </a:moveTo>
                  <a:lnTo>
                    <a:pt x="1" y="1582"/>
                  </a:lnTo>
                  <a:lnTo>
                    <a:pt x="1" y="5157"/>
                  </a:lnTo>
                  <a:lnTo>
                    <a:pt x="2747" y="3570"/>
                  </a:lnTo>
                  <a:lnTo>
                    <a:pt x="27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4319725" y="2593438"/>
              <a:ext cx="60975" cy="58900"/>
            </a:xfrm>
            <a:custGeom>
              <a:avLst/>
              <a:gdLst/>
              <a:ahLst/>
              <a:cxnLst/>
              <a:rect l="l" t="t" r="r" b="b"/>
              <a:pathLst>
                <a:path w="2439" h="2356" extrusionOk="0">
                  <a:moveTo>
                    <a:pt x="2438" y="0"/>
                  </a:moveTo>
                  <a:lnTo>
                    <a:pt x="1" y="1410"/>
                  </a:lnTo>
                  <a:lnTo>
                    <a:pt x="1" y="2331"/>
                  </a:lnTo>
                  <a:lnTo>
                    <a:pt x="43" y="2355"/>
                  </a:lnTo>
                  <a:lnTo>
                    <a:pt x="2438" y="9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4320775" y="2594013"/>
              <a:ext cx="60975" cy="58325"/>
            </a:xfrm>
            <a:custGeom>
              <a:avLst/>
              <a:gdLst/>
              <a:ahLst/>
              <a:cxnLst/>
              <a:rect l="l" t="t" r="r" b="b"/>
              <a:pathLst>
                <a:path w="2439" h="2333" extrusionOk="0">
                  <a:moveTo>
                    <a:pt x="2438" y="1"/>
                  </a:moveTo>
                  <a:lnTo>
                    <a:pt x="1" y="1410"/>
                  </a:lnTo>
                  <a:lnTo>
                    <a:pt x="1" y="2332"/>
                  </a:lnTo>
                  <a:lnTo>
                    <a:pt x="2438" y="924"/>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4345500" y="2611338"/>
              <a:ext cx="11525" cy="11025"/>
            </a:xfrm>
            <a:custGeom>
              <a:avLst/>
              <a:gdLst/>
              <a:ahLst/>
              <a:cxnLst/>
              <a:rect l="l" t="t" r="r" b="b"/>
              <a:pathLst>
                <a:path w="461" h="441" extrusionOk="0">
                  <a:moveTo>
                    <a:pt x="461" y="1"/>
                  </a:moveTo>
                  <a:lnTo>
                    <a:pt x="1" y="266"/>
                  </a:lnTo>
                  <a:lnTo>
                    <a:pt x="1" y="440"/>
                  </a:lnTo>
                  <a:lnTo>
                    <a:pt x="461" y="175"/>
                  </a:lnTo>
                  <a:lnTo>
                    <a:pt x="4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4319725" y="2593438"/>
              <a:ext cx="62025" cy="35850"/>
            </a:xfrm>
            <a:custGeom>
              <a:avLst/>
              <a:gdLst/>
              <a:ahLst/>
              <a:cxnLst/>
              <a:rect l="l" t="t" r="r" b="b"/>
              <a:pathLst>
                <a:path w="2481" h="1434" extrusionOk="0">
                  <a:moveTo>
                    <a:pt x="2438" y="0"/>
                  </a:moveTo>
                  <a:lnTo>
                    <a:pt x="1" y="1410"/>
                  </a:lnTo>
                  <a:lnTo>
                    <a:pt x="43" y="1433"/>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4319725" y="2621563"/>
              <a:ext cx="60975" cy="58900"/>
            </a:xfrm>
            <a:custGeom>
              <a:avLst/>
              <a:gdLst/>
              <a:ahLst/>
              <a:cxnLst/>
              <a:rect l="l" t="t" r="r" b="b"/>
              <a:pathLst>
                <a:path w="2439" h="2356" extrusionOk="0">
                  <a:moveTo>
                    <a:pt x="2438" y="1"/>
                  </a:moveTo>
                  <a:lnTo>
                    <a:pt x="1" y="1410"/>
                  </a:lnTo>
                  <a:lnTo>
                    <a:pt x="1" y="2332"/>
                  </a:lnTo>
                  <a:lnTo>
                    <a:pt x="43" y="2356"/>
                  </a:lnTo>
                  <a:lnTo>
                    <a:pt x="2438" y="924"/>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4320775" y="2622188"/>
              <a:ext cx="60975" cy="58275"/>
            </a:xfrm>
            <a:custGeom>
              <a:avLst/>
              <a:gdLst/>
              <a:ahLst/>
              <a:cxnLst/>
              <a:rect l="l" t="t" r="r" b="b"/>
              <a:pathLst>
                <a:path w="2439" h="2331" extrusionOk="0">
                  <a:moveTo>
                    <a:pt x="2438" y="0"/>
                  </a:moveTo>
                  <a:lnTo>
                    <a:pt x="1" y="1408"/>
                  </a:lnTo>
                  <a:lnTo>
                    <a:pt x="1" y="2331"/>
                  </a:lnTo>
                  <a:lnTo>
                    <a:pt x="2438" y="923"/>
                  </a:lnTo>
                  <a:lnTo>
                    <a:pt x="243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4345500" y="2639488"/>
              <a:ext cx="11525" cy="11000"/>
            </a:xfrm>
            <a:custGeom>
              <a:avLst/>
              <a:gdLst/>
              <a:ahLst/>
              <a:cxnLst/>
              <a:rect l="l" t="t" r="r" b="b"/>
              <a:pathLst>
                <a:path w="461" h="440" extrusionOk="0">
                  <a:moveTo>
                    <a:pt x="461" y="0"/>
                  </a:moveTo>
                  <a:lnTo>
                    <a:pt x="1" y="267"/>
                  </a:lnTo>
                  <a:lnTo>
                    <a:pt x="1" y="439"/>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4319725" y="2621563"/>
              <a:ext cx="62025" cy="35850"/>
            </a:xfrm>
            <a:custGeom>
              <a:avLst/>
              <a:gdLst/>
              <a:ahLst/>
              <a:cxnLst/>
              <a:rect l="l" t="t" r="r" b="b"/>
              <a:pathLst>
                <a:path w="2481" h="1434" extrusionOk="0">
                  <a:moveTo>
                    <a:pt x="2438" y="1"/>
                  </a:moveTo>
                  <a:lnTo>
                    <a:pt x="1" y="1410"/>
                  </a:lnTo>
                  <a:lnTo>
                    <a:pt x="43" y="1433"/>
                  </a:lnTo>
                  <a:lnTo>
                    <a:pt x="2480" y="25"/>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5"/>
            <p:cNvSpPr/>
            <p:nvPr/>
          </p:nvSpPr>
          <p:spPr>
            <a:xfrm>
              <a:off x="4267100" y="2530188"/>
              <a:ext cx="117450" cy="67625"/>
            </a:xfrm>
            <a:custGeom>
              <a:avLst/>
              <a:gdLst/>
              <a:ahLst/>
              <a:cxnLst/>
              <a:rect l="l" t="t" r="r" b="b"/>
              <a:pathLst>
                <a:path w="4698" h="2705" extrusionOk="0">
                  <a:moveTo>
                    <a:pt x="2748" y="0"/>
                  </a:moveTo>
                  <a:lnTo>
                    <a:pt x="0" y="1582"/>
                  </a:lnTo>
                  <a:lnTo>
                    <a:pt x="1951" y="2704"/>
                  </a:lnTo>
                  <a:lnTo>
                    <a:pt x="4697" y="1122"/>
                  </a:lnTo>
                  <a:lnTo>
                    <a:pt x="2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5"/>
            <p:cNvSpPr/>
            <p:nvPr/>
          </p:nvSpPr>
          <p:spPr>
            <a:xfrm>
              <a:off x="4267100" y="2569688"/>
              <a:ext cx="48775" cy="117475"/>
            </a:xfrm>
            <a:custGeom>
              <a:avLst/>
              <a:gdLst/>
              <a:ahLst/>
              <a:cxnLst/>
              <a:rect l="l" t="t" r="r" b="b"/>
              <a:pathLst>
                <a:path w="1951" h="4699" extrusionOk="0">
                  <a:moveTo>
                    <a:pt x="0" y="1"/>
                  </a:moveTo>
                  <a:lnTo>
                    <a:pt x="0" y="3576"/>
                  </a:lnTo>
                  <a:lnTo>
                    <a:pt x="1951" y="4699"/>
                  </a:lnTo>
                  <a:lnTo>
                    <a:pt x="1951" y="112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4319725" y="2565488"/>
              <a:ext cx="60975" cy="58850"/>
            </a:xfrm>
            <a:custGeom>
              <a:avLst/>
              <a:gdLst/>
              <a:ahLst/>
              <a:cxnLst/>
              <a:rect l="l" t="t" r="r" b="b"/>
              <a:pathLst>
                <a:path w="2439" h="2354" extrusionOk="0">
                  <a:moveTo>
                    <a:pt x="2438" y="0"/>
                  </a:moveTo>
                  <a:lnTo>
                    <a:pt x="1" y="1408"/>
                  </a:lnTo>
                  <a:lnTo>
                    <a:pt x="1" y="2331"/>
                  </a:lnTo>
                  <a:lnTo>
                    <a:pt x="43" y="2354"/>
                  </a:lnTo>
                  <a:lnTo>
                    <a:pt x="2438" y="923"/>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4320775" y="2566063"/>
              <a:ext cx="60975" cy="58275"/>
            </a:xfrm>
            <a:custGeom>
              <a:avLst/>
              <a:gdLst/>
              <a:ahLst/>
              <a:cxnLst/>
              <a:rect l="l" t="t" r="r" b="b"/>
              <a:pathLst>
                <a:path w="2439" h="2331" extrusionOk="0">
                  <a:moveTo>
                    <a:pt x="2438" y="1"/>
                  </a:moveTo>
                  <a:lnTo>
                    <a:pt x="1" y="1409"/>
                  </a:lnTo>
                  <a:lnTo>
                    <a:pt x="1" y="2331"/>
                  </a:lnTo>
                  <a:lnTo>
                    <a:pt x="2438" y="923"/>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4345500" y="2583363"/>
              <a:ext cx="11525" cy="11000"/>
            </a:xfrm>
            <a:custGeom>
              <a:avLst/>
              <a:gdLst/>
              <a:ahLst/>
              <a:cxnLst/>
              <a:rect l="l" t="t" r="r" b="b"/>
              <a:pathLst>
                <a:path w="461" h="440" extrusionOk="0">
                  <a:moveTo>
                    <a:pt x="461" y="0"/>
                  </a:moveTo>
                  <a:lnTo>
                    <a:pt x="1" y="267"/>
                  </a:lnTo>
                  <a:lnTo>
                    <a:pt x="1" y="440"/>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4319725" y="2565488"/>
              <a:ext cx="62025" cy="35800"/>
            </a:xfrm>
            <a:custGeom>
              <a:avLst/>
              <a:gdLst/>
              <a:ahLst/>
              <a:cxnLst/>
              <a:rect l="l" t="t" r="r" b="b"/>
              <a:pathLst>
                <a:path w="2481" h="1432" extrusionOk="0">
                  <a:moveTo>
                    <a:pt x="2438" y="0"/>
                  </a:moveTo>
                  <a:lnTo>
                    <a:pt x="1" y="1408"/>
                  </a:lnTo>
                  <a:lnTo>
                    <a:pt x="43" y="1432"/>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4417225" y="2680063"/>
              <a:ext cx="21625" cy="19075"/>
            </a:xfrm>
            <a:custGeom>
              <a:avLst/>
              <a:gdLst/>
              <a:ahLst/>
              <a:cxnLst/>
              <a:rect l="l" t="t" r="r" b="b"/>
              <a:pathLst>
                <a:path w="865" h="763" extrusionOk="0">
                  <a:moveTo>
                    <a:pt x="694" y="0"/>
                  </a:moveTo>
                  <a:cubicBezTo>
                    <a:pt x="657" y="0"/>
                    <a:pt x="620" y="14"/>
                    <a:pt x="590" y="40"/>
                  </a:cubicBezTo>
                  <a:lnTo>
                    <a:pt x="103" y="493"/>
                  </a:lnTo>
                  <a:cubicBezTo>
                    <a:pt x="0" y="588"/>
                    <a:pt x="68" y="762"/>
                    <a:pt x="209" y="762"/>
                  </a:cubicBezTo>
                  <a:cubicBezTo>
                    <a:pt x="248" y="762"/>
                    <a:pt x="286" y="746"/>
                    <a:pt x="315" y="720"/>
                  </a:cubicBezTo>
                  <a:lnTo>
                    <a:pt x="802" y="266"/>
                  </a:lnTo>
                  <a:cubicBezTo>
                    <a:pt x="863" y="208"/>
                    <a:pt x="864" y="111"/>
                    <a:pt x="808" y="49"/>
                  </a:cubicBezTo>
                  <a:cubicBezTo>
                    <a:pt x="777" y="17"/>
                    <a:pt x="736" y="0"/>
                    <a:pt x="6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4490400" y="2709638"/>
              <a:ext cx="13400" cy="34025"/>
            </a:xfrm>
            <a:custGeom>
              <a:avLst/>
              <a:gdLst/>
              <a:ahLst/>
              <a:cxnLst/>
              <a:rect l="l" t="t" r="r" b="b"/>
              <a:pathLst>
                <a:path w="536" h="1361" extrusionOk="0">
                  <a:moveTo>
                    <a:pt x="169" y="0"/>
                  </a:moveTo>
                  <a:cubicBezTo>
                    <a:pt x="160" y="0"/>
                    <a:pt x="150" y="1"/>
                    <a:pt x="140" y="3"/>
                  </a:cubicBezTo>
                  <a:cubicBezTo>
                    <a:pt x="56" y="19"/>
                    <a:pt x="1" y="100"/>
                    <a:pt x="17" y="184"/>
                  </a:cubicBezTo>
                  <a:lnTo>
                    <a:pt x="214" y="1232"/>
                  </a:lnTo>
                  <a:cubicBezTo>
                    <a:pt x="228" y="1306"/>
                    <a:pt x="292" y="1360"/>
                    <a:pt x="368" y="1360"/>
                  </a:cubicBezTo>
                  <a:cubicBezTo>
                    <a:pt x="376" y="1360"/>
                    <a:pt x="386" y="1359"/>
                    <a:pt x="397" y="1357"/>
                  </a:cubicBezTo>
                  <a:cubicBezTo>
                    <a:pt x="481" y="1341"/>
                    <a:pt x="536" y="1260"/>
                    <a:pt x="520" y="1176"/>
                  </a:cubicBezTo>
                  <a:lnTo>
                    <a:pt x="321" y="126"/>
                  </a:lnTo>
                  <a:cubicBezTo>
                    <a:pt x="307" y="52"/>
                    <a:pt x="242" y="0"/>
                    <a:pt x="16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4529925" y="2686313"/>
              <a:ext cx="16600" cy="32575"/>
            </a:xfrm>
            <a:custGeom>
              <a:avLst/>
              <a:gdLst/>
              <a:ahLst/>
              <a:cxnLst/>
              <a:rect l="l" t="t" r="r" b="b"/>
              <a:pathLst>
                <a:path w="664" h="1303" extrusionOk="0">
                  <a:moveTo>
                    <a:pt x="175" y="1"/>
                  </a:moveTo>
                  <a:cubicBezTo>
                    <a:pt x="160" y="1"/>
                    <a:pt x="145" y="3"/>
                    <a:pt x="129" y="8"/>
                  </a:cubicBezTo>
                  <a:cubicBezTo>
                    <a:pt x="45" y="34"/>
                    <a:pt x="0" y="125"/>
                    <a:pt x="29" y="208"/>
                  </a:cubicBezTo>
                  <a:lnTo>
                    <a:pt x="335" y="1194"/>
                  </a:lnTo>
                  <a:cubicBezTo>
                    <a:pt x="356" y="1259"/>
                    <a:pt x="415" y="1303"/>
                    <a:pt x="483" y="1303"/>
                  </a:cubicBezTo>
                  <a:cubicBezTo>
                    <a:pt x="588" y="1303"/>
                    <a:pt x="663" y="1201"/>
                    <a:pt x="631" y="1103"/>
                  </a:cubicBezTo>
                  <a:lnTo>
                    <a:pt x="325" y="115"/>
                  </a:lnTo>
                  <a:cubicBezTo>
                    <a:pt x="306" y="46"/>
                    <a:pt x="244" y="1"/>
                    <a:pt x="1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5"/>
            <p:cNvSpPr/>
            <p:nvPr/>
          </p:nvSpPr>
          <p:spPr>
            <a:xfrm>
              <a:off x="4424725" y="2646438"/>
              <a:ext cx="116200" cy="67125"/>
            </a:xfrm>
            <a:custGeom>
              <a:avLst/>
              <a:gdLst/>
              <a:ahLst/>
              <a:cxnLst/>
              <a:rect l="l" t="t" r="r" b="b"/>
              <a:pathLst>
                <a:path w="4648" h="2685" extrusionOk="0">
                  <a:moveTo>
                    <a:pt x="1852" y="0"/>
                  </a:moveTo>
                  <a:lnTo>
                    <a:pt x="0" y="1071"/>
                  </a:lnTo>
                  <a:lnTo>
                    <a:pt x="2796" y="2684"/>
                  </a:lnTo>
                  <a:lnTo>
                    <a:pt x="4648" y="1614"/>
                  </a:lnTo>
                  <a:lnTo>
                    <a:pt x="185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5"/>
            <p:cNvSpPr/>
            <p:nvPr/>
          </p:nvSpPr>
          <p:spPr>
            <a:xfrm>
              <a:off x="4455600" y="2646438"/>
              <a:ext cx="85325" cy="49300"/>
            </a:xfrm>
            <a:custGeom>
              <a:avLst/>
              <a:gdLst/>
              <a:ahLst/>
              <a:cxnLst/>
              <a:rect l="l" t="t" r="r" b="b"/>
              <a:pathLst>
                <a:path w="3413" h="1972" extrusionOk="0">
                  <a:moveTo>
                    <a:pt x="617" y="0"/>
                  </a:moveTo>
                  <a:lnTo>
                    <a:pt x="1" y="357"/>
                  </a:lnTo>
                  <a:lnTo>
                    <a:pt x="2796" y="1971"/>
                  </a:lnTo>
                  <a:lnTo>
                    <a:pt x="3413" y="1614"/>
                  </a:lnTo>
                  <a:lnTo>
                    <a:pt x="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4424725" y="2664263"/>
              <a:ext cx="85350" cy="49300"/>
            </a:xfrm>
            <a:custGeom>
              <a:avLst/>
              <a:gdLst/>
              <a:ahLst/>
              <a:cxnLst/>
              <a:rect l="l" t="t" r="r" b="b"/>
              <a:pathLst>
                <a:path w="3414" h="1972" extrusionOk="0">
                  <a:moveTo>
                    <a:pt x="618" y="1"/>
                  </a:moveTo>
                  <a:lnTo>
                    <a:pt x="0" y="358"/>
                  </a:lnTo>
                  <a:lnTo>
                    <a:pt x="2796" y="1971"/>
                  </a:lnTo>
                  <a:lnTo>
                    <a:pt x="3414" y="1615"/>
                  </a:lnTo>
                  <a:lnTo>
                    <a:pt x="6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4494600" y="2686788"/>
              <a:ext cx="46325" cy="37100"/>
            </a:xfrm>
            <a:custGeom>
              <a:avLst/>
              <a:gdLst/>
              <a:ahLst/>
              <a:cxnLst/>
              <a:rect l="l" t="t" r="r" b="b"/>
              <a:pathLst>
                <a:path w="1853" h="1484" extrusionOk="0">
                  <a:moveTo>
                    <a:pt x="1853" y="0"/>
                  </a:moveTo>
                  <a:lnTo>
                    <a:pt x="1" y="1070"/>
                  </a:lnTo>
                  <a:lnTo>
                    <a:pt x="1" y="1484"/>
                  </a:lnTo>
                  <a:lnTo>
                    <a:pt x="1853" y="415"/>
                  </a:lnTo>
                  <a:lnTo>
                    <a:pt x="185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5"/>
            <p:cNvSpPr/>
            <p:nvPr/>
          </p:nvSpPr>
          <p:spPr>
            <a:xfrm>
              <a:off x="4424725" y="2673188"/>
              <a:ext cx="69900" cy="50700"/>
            </a:xfrm>
            <a:custGeom>
              <a:avLst/>
              <a:gdLst/>
              <a:ahLst/>
              <a:cxnLst/>
              <a:rect l="l" t="t" r="r" b="b"/>
              <a:pathLst>
                <a:path w="2796" h="2028" extrusionOk="0">
                  <a:moveTo>
                    <a:pt x="0" y="1"/>
                  </a:moveTo>
                  <a:lnTo>
                    <a:pt x="0" y="414"/>
                  </a:lnTo>
                  <a:lnTo>
                    <a:pt x="2796" y="2028"/>
                  </a:lnTo>
                  <a:lnTo>
                    <a:pt x="2796" y="16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5"/>
            <p:cNvSpPr/>
            <p:nvPr/>
          </p:nvSpPr>
          <p:spPr>
            <a:xfrm>
              <a:off x="4317300" y="2552088"/>
              <a:ext cx="59925" cy="25200"/>
            </a:xfrm>
            <a:custGeom>
              <a:avLst/>
              <a:gdLst/>
              <a:ahLst/>
              <a:cxnLst/>
              <a:rect l="l" t="t" r="r" b="b"/>
              <a:pathLst>
                <a:path w="2397" h="1008" extrusionOk="0">
                  <a:moveTo>
                    <a:pt x="1955" y="349"/>
                  </a:moveTo>
                  <a:cubicBezTo>
                    <a:pt x="1970" y="349"/>
                    <a:pt x="1986" y="352"/>
                    <a:pt x="2000" y="358"/>
                  </a:cubicBezTo>
                  <a:lnTo>
                    <a:pt x="2140" y="412"/>
                  </a:lnTo>
                  <a:cubicBezTo>
                    <a:pt x="2180" y="426"/>
                    <a:pt x="2213" y="457"/>
                    <a:pt x="2231" y="496"/>
                  </a:cubicBezTo>
                  <a:lnTo>
                    <a:pt x="2105" y="447"/>
                  </a:lnTo>
                  <a:cubicBezTo>
                    <a:pt x="2028" y="418"/>
                    <a:pt x="1947" y="402"/>
                    <a:pt x="1865" y="400"/>
                  </a:cubicBezTo>
                  <a:cubicBezTo>
                    <a:pt x="1873" y="383"/>
                    <a:pt x="1887" y="370"/>
                    <a:pt x="1903" y="361"/>
                  </a:cubicBezTo>
                  <a:cubicBezTo>
                    <a:pt x="1920" y="353"/>
                    <a:pt x="1937" y="349"/>
                    <a:pt x="1955" y="349"/>
                  </a:cubicBezTo>
                  <a:close/>
                  <a:moveTo>
                    <a:pt x="434" y="1"/>
                  </a:moveTo>
                  <a:cubicBezTo>
                    <a:pt x="392" y="1"/>
                    <a:pt x="346" y="12"/>
                    <a:pt x="298" y="36"/>
                  </a:cubicBezTo>
                  <a:cubicBezTo>
                    <a:pt x="125" y="125"/>
                    <a:pt x="1" y="348"/>
                    <a:pt x="18" y="535"/>
                  </a:cubicBezTo>
                  <a:cubicBezTo>
                    <a:pt x="23" y="586"/>
                    <a:pt x="31" y="606"/>
                    <a:pt x="44" y="606"/>
                  </a:cubicBezTo>
                  <a:cubicBezTo>
                    <a:pt x="79" y="606"/>
                    <a:pt x="147" y="467"/>
                    <a:pt x="272" y="403"/>
                  </a:cubicBezTo>
                  <a:cubicBezTo>
                    <a:pt x="277" y="400"/>
                    <a:pt x="287" y="399"/>
                    <a:pt x="300" y="399"/>
                  </a:cubicBezTo>
                  <a:cubicBezTo>
                    <a:pt x="345" y="399"/>
                    <a:pt x="430" y="414"/>
                    <a:pt x="531" y="436"/>
                  </a:cubicBezTo>
                  <a:lnTo>
                    <a:pt x="50" y="692"/>
                  </a:lnTo>
                  <a:cubicBezTo>
                    <a:pt x="50" y="692"/>
                    <a:pt x="149" y="738"/>
                    <a:pt x="446" y="742"/>
                  </a:cubicBezTo>
                  <a:cubicBezTo>
                    <a:pt x="451" y="742"/>
                    <a:pt x="457" y="742"/>
                    <a:pt x="462" y="742"/>
                  </a:cubicBezTo>
                  <a:cubicBezTo>
                    <a:pt x="698" y="742"/>
                    <a:pt x="907" y="652"/>
                    <a:pt x="990" y="564"/>
                  </a:cubicBezTo>
                  <a:cubicBezTo>
                    <a:pt x="1088" y="596"/>
                    <a:pt x="1162" y="623"/>
                    <a:pt x="1185" y="641"/>
                  </a:cubicBezTo>
                  <a:lnTo>
                    <a:pt x="1336" y="700"/>
                  </a:lnTo>
                  <a:cubicBezTo>
                    <a:pt x="1297" y="802"/>
                    <a:pt x="1310" y="916"/>
                    <a:pt x="1370" y="1008"/>
                  </a:cubicBezTo>
                  <a:lnTo>
                    <a:pt x="2396" y="416"/>
                  </a:lnTo>
                  <a:cubicBezTo>
                    <a:pt x="2356" y="354"/>
                    <a:pt x="2296" y="304"/>
                    <a:pt x="2225" y="278"/>
                  </a:cubicBezTo>
                  <a:lnTo>
                    <a:pt x="2086" y="223"/>
                  </a:lnTo>
                  <a:cubicBezTo>
                    <a:pt x="2043" y="206"/>
                    <a:pt x="1998" y="198"/>
                    <a:pt x="1953" y="198"/>
                  </a:cubicBezTo>
                  <a:cubicBezTo>
                    <a:pt x="1899" y="198"/>
                    <a:pt x="1845" y="210"/>
                    <a:pt x="1794" y="235"/>
                  </a:cubicBezTo>
                  <a:cubicBezTo>
                    <a:pt x="1754" y="254"/>
                    <a:pt x="1719" y="284"/>
                    <a:pt x="1694" y="322"/>
                  </a:cubicBezTo>
                  <a:cubicBezTo>
                    <a:pt x="1674" y="352"/>
                    <a:pt x="1665" y="390"/>
                    <a:pt x="1667" y="426"/>
                  </a:cubicBezTo>
                  <a:cubicBezTo>
                    <a:pt x="1571" y="451"/>
                    <a:pt x="1484" y="502"/>
                    <a:pt x="1416" y="573"/>
                  </a:cubicBezTo>
                  <a:lnTo>
                    <a:pt x="1252" y="507"/>
                  </a:lnTo>
                  <a:cubicBezTo>
                    <a:pt x="1177" y="480"/>
                    <a:pt x="1098" y="449"/>
                    <a:pt x="1024" y="420"/>
                  </a:cubicBezTo>
                  <a:cubicBezTo>
                    <a:pt x="1007" y="349"/>
                    <a:pt x="981" y="281"/>
                    <a:pt x="946" y="216"/>
                  </a:cubicBezTo>
                  <a:lnTo>
                    <a:pt x="769" y="310"/>
                  </a:lnTo>
                  <a:cubicBezTo>
                    <a:pt x="694" y="273"/>
                    <a:pt x="645" y="239"/>
                    <a:pt x="643" y="216"/>
                  </a:cubicBezTo>
                  <a:cubicBezTo>
                    <a:pt x="629" y="80"/>
                    <a:pt x="545" y="1"/>
                    <a:pt x="43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4337400" y="2499588"/>
              <a:ext cx="9725" cy="24225"/>
            </a:xfrm>
            <a:custGeom>
              <a:avLst/>
              <a:gdLst/>
              <a:ahLst/>
              <a:cxnLst/>
              <a:rect l="l" t="t" r="r" b="b"/>
              <a:pathLst>
                <a:path w="389" h="969" fill="none" extrusionOk="0">
                  <a:moveTo>
                    <a:pt x="0" y="181"/>
                  </a:moveTo>
                  <a:lnTo>
                    <a:pt x="249" y="36"/>
                  </a:lnTo>
                  <a:cubicBezTo>
                    <a:pt x="312" y="0"/>
                    <a:pt x="389" y="45"/>
                    <a:pt x="389" y="116"/>
                  </a:cubicBezTo>
                  <a:lnTo>
                    <a:pt x="389" y="344"/>
                  </a:lnTo>
                  <a:cubicBezTo>
                    <a:pt x="389" y="609"/>
                    <a:pt x="238" y="851"/>
                    <a:pt x="0" y="969"/>
                  </a:cubicBezTo>
                  <a:lnTo>
                    <a:pt x="0" y="969"/>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4307875" y="2551563"/>
              <a:ext cx="35350" cy="18250"/>
            </a:xfrm>
            <a:custGeom>
              <a:avLst/>
              <a:gdLst/>
              <a:ahLst/>
              <a:cxnLst/>
              <a:rect l="l" t="t" r="r" b="b"/>
              <a:pathLst>
                <a:path w="1414" h="730" extrusionOk="0">
                  <a:moveTo>
                    <a:pt x="797" y="0"/>
                  </a:moveTo>
                  <a:cubicBezTo>
                    <a:pt x="622" y="0"/>
                    <a:pt x="437" y="43"/>
                    <a:pt x="294" y="125"/>
                  </a:cubicBezTo>
                  <a:cubicBezTo>
                    <a:pt x="30" y="278"/>
                    <a:pt x="1" y="508"/>
                    <a:pt x="230" y="640"/>
                  </a:cubicBezTo>
                  <a:cubicBezTo>
                    <a:pt x="333" y="700"/>
                    <a:pt x="472" y="729"/>
                    <a:pt x="617" y="729"/>
                  </a:cubicBezTo>
                  <a:cubicBezTo>
                    <a:pt x="792" y="729"/>
                    <a:pt x="976" y="687"/>
                    <a:pt x="1120" y="604"/>
                  </a:cubicBezTo>
                  <a:cubicBezTo>
                    <a:pt x="1384" y="452"/>
                    <a:pt x="1413" y="222"/>
                    <a:pt x="1184" y="89"/>
                  </a:cubicBezTo>
                  <a:cubicBezTo>
                    <a:pt x="1081" y="29"/>
                    <a:pt x="942" y="0"/>
                    <a:pt x="79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5"/>
            <p:cNvSpPr/>
            <p:nvPr/>
          </p:nvSpPr>
          <p:spPr>
            <a:xfrm>
              <a:off x="4312275" y="2551563"/>
              <a:ext cx="26525" cy="13725"/>
            </a:xfrm>
            <a:custGeom>
              <a:avLst/>
              <a:gdLst/>
              <a:ahLst/>
              <a:cxnLst/>
              <a:rect l="l" t="t" r="r" b="b"/>
              <a:pathLst>
                <a:path w="1061" h="549" extrusionOk="0">
                  <a:moveTo>
                    <a:pt x="598" y="0"/>
                  </a:moveTo>
                  <a:cubicBezTo>
                    <a:pt x="466" y="0"/>
                    <a:pt x="328" y="32"/>
                    <a:pt x="221" y="95"/>
                  </a:cubicBezTo>
                  <a:cubicBezTo>
                    <a:pt x="22" y="209"/>
                    <a:pt x="0" y="383"/>
                    <a:pt x="171" y="482"/>
                  </a:cubicBezTo>
                  <a:cubicBezTo>
                    <a:pt x="250" y="527"/>
                    <a:pt x="354" y="549"/>
                    <a:pt x="463" y="549"/>
                  </a:cubicBezTo>
                  <a:cubicBezTo>
                    <a:pt x="594" y="549"/>
                    <a:pt x="733" y="517"/>
                    <a:pt x="841" y="454"/>
                  </a:cubicBezTo>
                  <a:cubicBezTo>
                    <a:pt x="1040" y="340"/>
                    <a:pt x="1060" y="167"/>
                    <a:pt x="889" y="67"/>
                  </a:cubicBezTo>
                  <a:cubicBezTo>
                    <a:pt x="811" y="23"/>
                    <a:pt x="707" y="0"/>
                    <a:pt x="59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4322625" y="2538413"/>
              <a:ext cx="5825" cy="19750"/>
            </a:xfrm>
            <a:custGeom>
              <a:avLst/>
              <a:gdLst/>
              <a:ahLst/>
              <a:cxnLst/>
              <a:rect l="l" t="t" r="r" b="b"/>
              <a:pathLst>
                <a:path w="233" h="790" extrusionOk="0">
                  <a:moveTo>
                    <a:pt x="1" y="0"/>
                  </a:moveTo>
                  <a:lnTo>
                    <a:pt x="1" y="673"/>
                  </a:lnTo>
                  <a:cubicBezTo>
                    <a:pt x="1" y="737"/>
                    <a:pt x="53" y="789"/>
                    <a:pt x="117" y="789"/>
                  </a:cubicBezTo>
                  <a:cubicBezTo>
                    <a:pt x="181" y="788"/>
                    <a:pt x="233" y="737"/>
                    <a:pt x="233" y="673"/>
                  </a:cubicBezTo>
                  <a:lnTo>
                    <a:pt x="23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a:off x="4308125" y="2505813"/>
              <a:ext cx="34825" cy="40775"/>
            </a:xfrm>
            <a:custGeom>
              <a:avLst/>
              <a:gdLst/>
              <a:ahLst/>
              <a:cxnLst/>
              <a:rect l="l" t="t" r="r" b="b"/>
              <a:pathLst>
                <a:path w="1393" h="1631" extrusionOk="0">
                  <a:moveTo>
                    <a:pt x="1393" y="1"/>
                  </a:moveTo>
                  <a:lnTo>
                    <a:pt x="1" y="131"/>
                  </a:lnTo>
                  <a:lnTo>
                    <a:pt x="1" y="934"/>
                  </a:lnTo>
                  <a:cubicBezTo>
                    <a:pt x="1" y="1319"/>
                    <a:pt x="313" y="1630"/>
                    <a:pt x="697" y="1630"/>
                  </a:cubicBezTo>
                  <a:cubicBezTo>
                    <a:pt x="1081" y="1630"/>
                    <a:pt x="1393" y="1319"/>
                    <a:pt x="1393" y="933"/>
                  </a:cubicBezTo>
                  <a:lnTo>
                    <a:pt x="139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4306075" y="2497563"/>
              <a:ext cx="38950" cy="20125"/>
            </a:xfrm>
            <a:custGeom>
              <a:avLst/>
              <a:gdLst/>
              <a:ahLst/>
              <a:cxnLst/>
              <a:rect l="l" t="t" r="r" b="b"/>
              <a:pathLst>
                <a:path w="1558" h="805" extrusionOk="0">
                  <a:moveTo>
                    <a:pt x="877" y="0"/>
                  </a:moveTo>
                  <a:cubicBezTo>
                    <a:pt x="685" y="0"/>
                    <a:pt x="481" y="47"/>
                    <a:pt x="322" y="139"/>
                  </a:cubicBezTo>
                  <a:cubicBezTo>
                    <a:pt x="32" y="307"/>
                    <a:pt x="0" y="561"/>
                    <a:pt x="252" y="706"/>
                  </a:cubicBezTo>
                  <a:cubicBezTo>
                    <a:pt x="366" y="773"/>
                    <a:pt x="519" y="805"/>
                    <a:pt x="679" y="805"/>
                  </a:cubicBezTo>
                  <a:cubicBezTo>
                    <a:pt x="872" y="805"/>
                    <a:pt x="1075" y="758"/>
                    <a:pt x="1234" y="666"/>
                  </a:cubicBezTo>
                  <a:cubicBezTo>
                    <a:pt x="1526" y="497"/>
                    <a:pt x="1558" y="244"/>
                    <a:pt x="1305" y="99"/>
                  </a:cubicBezTo>
                  <a:cubicBezTo>
                    <a:pt x="1191" y="33"/>
                    <a:pt x="1038" y="0"/>
                    <a:pt x="8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a:off x="4309650" y="2499413"/>
              <a:ext cx="31775" cy="16425"/>
            </a:xfrm>
            <a:custGeom>
              <a:avLst/>
              <a:gdLst/>
              <a:ahLst/>
              <a:cxnLst/>
              <a:rect l="l" t="t" r="r" b="b"/>
              <a:pathLst>
                <a:path w="1271" h="657" extrusionOk="0">
                  <a:moveTo>
                    <a:pt x="716" y="1"/>
                  </a:moveTo>
                  <a:cubicBezTo>
                    <a:pt x="559" y="1"/>
                    <a:pt x="393" y="39"/>
                    <a:pt x="263" y="113"/>
                  </a:cubicBezTo>
                  <a:cubicBezTo>
                    <a:pt x="25" y="251"/>
                    <a:pt x="1" y="458"/>
                    <a:pt x="205" y="577"/>
                  </a:cubicBezTo>
                  <a:cubicBezTo>
                    <a:pt x="298" y="631"/>
                    <a:pt x="423" y="657"/>
                    <a:pt x="553" y="657"/>
                  </a:cubicBezTo>
                  <a:cubicBezTo>
                    <a:pt x="711" y="657"/>
                    <a:pt x="878" y="618"/>
                    <a:pt x="1009" y="544"/>
                  </a:cubicBezTo>
                  <a:cubicBezTo>
                    <a:pt x="1245" y="406"/>
                    <a:pt x="1271" y="199"/>
                    <a:pt x="1065" y="81"/>
                  </a:cubicBezTo>
                  <a:cubicBezTo>
                    <a:pt x="972" y="27"/>
                    <a:pt x="847" y="1"/>
                    <a:pt x="71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a:off x="4303275" y="2519188"/>
              <a:ext cx="9275" cy="22175"/>
            </a:xfrm>
            <a:custGeom>
              <a:avLst/>
              <a:gdLst/>
              <a:ahLst/>
              <a:cxnLst/>
              <a:rect l="l" t="t" r="r" b="b"/>
              <a:pathLst>
                <a:path w="371" h="887" fill="none" extrusionOk="0">
                  <a:moveTo>
                    <a:pt x="322" y="1"/>
                  </a:moveTo>
                  <a:lnTo>
                    <a:pt x="172" y="86"/>
                  </a:lnTo>
                  <a:cubicBezTo>
                    <a:pt x="66" y="147"/>
                    <a:pt x="1" y="262"/>
                    <a:pt x="1" y="384"/>
                  </a:cubicBezTo>
                  <a:lnTo>
                    <a:pt x="1" y="579"/>
                  </a:lnTo>
                  <a:cubicBezTo>
                    <a:pt x="1" y="769"/>
                    <a:pt x="205" y="887"/>
                    <a:pt x="370" y="792"/>
                  </a:cubicBezTo>
                  <a:lnTo>
                    <a:pt x="370" y="792"/>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5"/>
            <p:cNvSpPr/>
            <p:nvPr/>
          </p:nvSpPr>
          <p:spPr>
            <a:xfrm>
              <a:off x="4330650" y="2515813"/>
              <a:ext cx="5900" cy="23375"/>
            </a:xfrm>
            <a:custGeom>
              <a:avLst/>
              <a:gdLst/>
              <a:ahLst/>
              <a:cxnLst/>
              <a:rect l="l" t="t" r="r" b="b"/>
              <a:pathLst>
                <a:path w="236" h="935" extrusionOk="0">
                  <a:moveTo>
                    <a:pt x="235" y="1"/>
                  </a:moveTo>
                  <a:lnTo>
                    <a:pt x="68" y="98"/>
                  </a:lnTo>
                  <a:lnTo>
                    <a:pt x="0" y="449"/>
                  </a:lnTo>
                  <a:lnTo>
                    <a:pt x="68" y="410"/>
                  </a:lnTo>
                  <a:lnTo>
                    <a:pt x="68" y="935"/>
                  </a:lnTo>
                  <a:lnTo>
                    <a:pt x="235" y="83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5"/>
            <p:cNvSpPr/>
            <p:nvPr/>
          </p:nvSpPr>
          <p:spPr>
            <a:xfrm>
              <a:off x="4330650" y="2515813"/>
              <a:ext cx="6775" cy="24025"/>
            </a:xfrm>
            <a:custGeom>
              <a:avLst/>
              <a:gdLst/>
              <a:ahLst/>
              <a:cxnLst/>
              <a:rect l="l" t="t" r="r" b="b"/>
              <a:pathLst>
                <a:path w="271" h="961" extrusionOk="0">
                  <a:moveTo>
                    <a:pt x="235" y="1"/>
                  </a:moveTo>
                  <a:lnTo>
                    <a:pt x="68" y="98"/>
                  </a:lnTo>
                  <a:lnTo>
                    <a:pt x="0" y="449"/>
                  </a:lnTo>
                  <a:lnTo>
                    <a:pt x="35" y="475"/>
                  </a:lnTo>
                  <a:lnTo>
                    <a:pt x="68" y="458"/>
                  </a:lnTo>
                  <a:lnTo>
                    <a:pt x="68" y="935"/>
                  </a:lnTo>
                  <a:lnTo>
                    <a:pt x="103" y="961"/>
                  </a:lnTo>
                  <a:lnTo>
                    <a:pt x="270" y="865"/>
                  </a:lnTo>
                  <a:lnTo>
                    <a:pt x="270" y="2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5"/>
            <p:cNvSpPr/>
            <p:nvPr/>
          </p:nvSpPr>
          <p:spPr>
            <a:xfrm>
              <a:off x="4331525" y="2516513"/>
              <a:ext cx="5900" cy="23325"/>
            </a:xfrm>
            <a:custGeom>
              <a:avLst/>
              <a:gdLst/>
              <a:ahLst/>
              <a:cxnLst/>
              <a:rect l="l" t="t" r="r" b="b"/>
              <a:pathLst>
                <a:path w="236" h="933" extrusionOk="0">
                  <a:moveTo>
                    <a:pt x="235" y="0"/>
                  </a:moveTo>
                  <a:lnTo>
                    <a:pt x="68" y="96"/>
                  </a:lnTo>
                  <a:lnTo>
                    <a:pt x="0" y="447"/>
                  </a:lnTo>
                  <a:lnTo>
                    <a:pt x="68" y="409"/>
                  </a:lnTo>
                  <a:lnTo>
                    <a:pt x="68" y="933"/>
                  </a:lnTo>
                  <a:lnTo>
                    <a:pt x="235" y="837"/>
                  </a:lnTo>
                  <a:lnTo>
                    <a:pt x="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5"/>
            <p:cNvSpPr/>
            <p:nvPr/>
          </p:nvSpPr>
          <p:spPr>
            <a:xfrm>
              <a:off x="4223025" y="2681663"/>
              <a:ext cx="37250" cy="19325"/>
            </a:xfrm>
            <a:custGeom>
              <a:avLst/>
              <a:gdLst/>
              <a:ahLst/>
              <a:cxnLst/>
              <a:rect l="l" t="t" r="r" b="b"/>
              <a:pathLst>
                <a:path w="1490" h="773" extrusionOk="0">
                  <a:moveTo>
                    <a:pt x="839" y="1"/>
                  </a:moveTo>
                  <a:cubicBezTo>
                    <a:pt x="654" y="1"/>
                    <a:pt x="460" y="46"/>
                    <a:pt x="309" y="134"/>
                  </a:cubicBezTo>
                  <a:cubicBezTo>
                    <a:pt x="30" y="295"/>
                    <a:pt x="0" y="539"/>
                    <a:pt x="241" y="678"/>
                  </a:cubicBezTo>
                  <a:cubicBezTo>
                    <a:pt x="350" y="741"/>
                    <a:pt x="496" y="772"/>
                    <a:pt x="649" y="772"/>
                  </a:cubicBezTo>
                  <a:cubicBezTo>
                    <a:pt x="834" y="772"/>
                    <a:pt x="1029" y="727"/>
                    <a:pt x="1182" y="639"/>
                  </a:cubicBezTo>
                  <a:cubicBezTo>
                    <a:pt x="1459" y="478"/>
                    <a:pt x="1489" y="234"/>
                    <a:pt x="1249" y="95"/>
                  </a:cubicBezTo>
                  <a:cubicBezTo>
                    <a:pt x="1139" y="32"/>
                    <a:pt x="992" y="1"/>
                    <a:pt x="83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5"/>
            <p:cNvSpPr/>
            <p:nvPr/>
          </p:nvSpPr>
          <p:spPr>
            <a:xfrm>
              <a:off x="4217750" y="2639588"/>
              <a:ext cx="47775" cy="54900"/>
            </a:xfrm>
            <a:custGeom>
              <a:avLst/>
              <a:gdLst/>
              <a:ahLst/>
              <a:cxnLst/>
              <a:rect l="l" t="t" r="r" b="b"/>
              <a:pathLst>
                <a:path w="1911" h="2196" extrusionOk="0">
                  <a:moveTo>
                    <a:pt x="1911" y="0"/>
                  </a:moveTo>
                  <a:lnTo>
                    <a:pt x="1" y="170"/>
                  </a:lnTo>
                  <a:lnTo>
                    <a:pt x="1" y="312"/>
                  </a:lnTo>
                  <a:cubicBezTo>
                    <a:pt x="1" y="952"/>
                    <a:pt x="102" y="1587"/>
                    <a:pt x="301" y="2196"/>
                  </a:cubicBezTo>
                  <a:lnTo>
                    <a:pt x="1621" y="2041"/>
                  </a:lnTo>
                  <a:cubicBezTo>
                    <a:pt x="1812" y="1462"/>
                    <a:pt x="1911" y="859"/>
                    <a:pt x="1911" y="250"/>
                  </a:cubicBezTo>
                  <a:lnTo>
                    <a:pt x="19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5"/>
            <p:cNvSpPr/>
            <p:nvPr/>
          </p:nvSpPr>
          <p:spPr>
            <a:xfrm>
              <a:off x="4216925" y="2627488"/>
              <a:ext cx="49475" cy="27575"/>
            </a:xfrm>
            <a:custGeom>
              <a:avLst/>
              <a:gdLst/>
              <a:ahLst/>
              <a:cxnLst/>
              <a:rect l="l" t="t" r="r" b="b"/>
              <a:pathLst>
                <a:path w="1979" h="1103" extrusionOk="0">
                  <a:moveTo>
                    <a:pt x="1127" y="1"/>
                  </a:moveTo>
                  <a:cubicBezTo>
                    <a:pt x="1061" y="1"/>
                    <a:pt x="993" y="5"/>
                    <a:pt x="924" y="13"/>
                  </a:cubicBezTo>
                  <a:cubicBezTo>
                    <a:pt x="398" y="77"/>
                    <a:pt x="0" y="370"/>
                    <a:pt x="37" y="669"/>
                  </a:cubicBezTo>
                  <a:cubicBezTo>
                    <a:pt x="68" y="927"/>
                    <a:pt x="417" y="1103"/>
                    <a:pt x="852" y="1103"/>
                  </a:cubicBezTo>
                  <a:cubicBezTo>
                    <a:pt x="918" y="1103"/>
                    <a:pt x="986" y="1099"/>
                    <a:pt x="1055" y="1090"/>
                  </a:cubicBezTo>
                  <a:cubicBezTo>
                    <a:pt x="1581" y="1027"/>
                    <a:pt x="1978" y="734"/>
                    <a:pt x="1942" y="437"/>
                  </a:cubicBezTo>
                  <a:cubicBezTo>
                    <a:pt x="1911" y="177"/>
                    <a:pt x="1563" y="1"/>
                    <a:pt x="112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5"/>
            <p:cNvSpPr/>
            <p:nvPr/>
          </p:nvSpPr>
          <p:spPr>
            <a:xfrm>
              <a:off x="4224650" y="2631813"/>
              <a:ext cx="34025" cy="19000"/>
            </a:xfrm>
            <a:custGeom>
              <a:avLst/>
              <a:gdLst/>
              <a:ahLst/>
              <a:cxnLst/>
              <a:rect l="l" t="t" r="r" b="b"/>
              <a:pathLst>
                <a:path w="1361" h="760" extrusionOk="0">
                  <a:moveTo>
                    <a:pt x="777" y="1"/>
                  </a:moveTo>
                  <a:cubicBezTo>
                    <a:pt x="731" y="1"/>
                    <a:pt x="684" y="4"/>
                    <a:pt x="635" y="10"/>
                  </a:cubicBezTo>
                  <a:cubicBezTo>
                    <a:pt x="273" y="53"/>
                    <a:pt x="0" y="255"/>
                    <a:pt x="25" y="459"/>
                  </a:cubicBezTo>
                  <a:cubicBezTo>
                    <a:pt x="46" y="638"/>
                    <a:pt x="285" y="760"/>
                    <a:pt x="584" y="760"/>
                  </a:cubicBezTo>
                  <a:cubicBezTo>
                    <a:pt x="630" y="760"/>
                    <a:pt x="677" y="757"/>
                    <a:pt x="725" y="751"/>
                  </a:cubicBezTo>
                  <a:cubicBezTo>
                    <a:pt x="1088" y="707"/>
                    <a:pt x="1360" y="506"/>
                    <a:pt x="1336" y="300"/>
                  </a:cubicBezTo>
                  <a:cubicBezTo>
                    <a:pt x="1314" y="123"/>
                    <a:pt x="1075" y="1"/>
                    <a:pt x="77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5"/>
            <p:cNvSpPr/>
            <p:nvPr/>
          </p:nvSpPr>
          <p:spPr>
            <a:xfrm>
              <a:off x="4235800" y="2578388"/>
              <a:ext cx="57450" cy="66300"/>
            </a:xfrm>
            <a:custGeom>
              <a:avLst/>
              <a:gdLst/>
              <a:ahLst/>
              <a:cxnLst/>
              <a:rect l="l" t="t" r="r" b="b"/>
              <a:pathLst>
                <a:path w="2298" h="2652" extrusionOk="0">
                  <a:moveTo>
                    <a:pt x="2298" y="1"/>
                  </a:moveTo>
                  <a:cubicBezTo>
                    <a:pt x="2298" y="1"/>
                    <a:pt x="1186" y="218"/>
                    <a:pt x="594" y="991"/>
                  </a:cubicBezTo>
                  <a:cubicBezTo>
                    <a:pt x="1" y="1764"/>
                    <a:pt x="8" y="2427"/>
                    <a:pt x="243" y="2651"/>
                  </a:cubicBezTo>
                  <a:cubicBezTo>
                    <a:pt x="243" y="2651"/>
                    <a:pt x="870" y="2257"/>
                    <a:pt x="1173" y="1950"/>
                  </a:cubicBezTo>
                  <a:cubicBezTo>
                    <a:pt x="1476" y="1642"/>
                    <a:pt x="1735" y="1195"/>
                    <a:pt x="1885" y="726"/>
                  </a:cubicBezTo>
                  <a:cubicBezTo>
                    <a:pt x="2034" y="254"/>
                    <a:pt x="2298" y="1"/>
                    <a:pt x="22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5"/>
            <p:cNvSpPr/>
            <p:nvPr/>
          </p:nvSpPr>
          <p:spPr>
            <a:xfrm>
              <a:off x="4241175" y="2586288"/>
              <a:ext cx="41825" cy="59000"/>
            </a:xfrm>
            <a:custGeom>
              <a:avLst/>
              <a:gdLst/>
              <a:ahLst/>
              <a:cxnLst/>
              <a:rect l="l" t="t" r="r" b="b"/>
              <a:pathLst>
                <a:path w="1673" h="2360" extrusionOk="0">
                  <a:moveTo>
                    <a:pt x="1672" y="1"/>
                  </a:moveTo>
                  <a:cubicBezTo>
                    <a:pt x="1482" y="150"/>
                    <a:pt x="1304" y="313"/>
                    <a:pt x="1137" y="487"/>
                  </a:cubicBezTo>
                  <a:cubicBezTo>
                    <a:pt x="1055" y="574"/>
                    <a:pt x="975" y="665"/>
                    <a:pt x="898" y="758"/>
                  </a:cubicBezTo>
                  <a:cubicBezTo>
                    <a:pt x="823" y="850"/>
                    <a:pt x="750" y="948"/>
                    <a:pt x="682" y="1048"/>
                  </a:cubicBezTo>
                  <a:cubicBezTo>
                    <a:pt x="666" y="1072"/>
                    <a:pt x="649" y="1098"/>
                    <a:pt x="633" y="1123"/>
                  </a:cubicBezTo>
                  <a:cubicBezTo>
                    <a:pt x="617" y="1149"/>
                    <a:pt x="601" y="1175"/>
                    <a:pt x="585" y="1201"/>
                  </a:cubicBezTo>
                  <a:cubicBezTo>
                    <a:pt x="554" y="1252"/>
                    <a:pt x="525" y="1304"/>
                    <a:pt x="495" y="1357"/>
                  </a:cubicBezTo>
                  <a:cubicBezTo>
                    <a:pt x="436" y="1462"/>
                    <a:pt x="376" y="1567"/>
                    <a:pt x="320" y="1674"/>
                  </a:cubicBezTo>
                  <a:cubicBezTo>
                    <a:pt x="263" y="1780"/>
                    <a:pt x="208" y="1887"/>
                    <a:pt x="156" y="1996"/>
                  </a:cubicBezTo>
                  <a:cubicBezTo>
                    <a:pt x="103" y="2105"/>
                    <a:pt x="51" y="2214"/>
                    <a:pt x="5" y="2327"/>
                  </a:cubicBezTo>
                  <a:cubicBezTo>
                    <a:pt x="1" y="2338"/>
                    <a:pt x="6" y="2353"/>
                    <a:pt x="18" y="2357"/>
                  </a:cubicBezTo>
                  <a:cubicBezTo>
                    <a:pt x="21" y="2359"/>
                    <a:pt x="24" y="2359"/>
                    <a:pt x="27" y="2359"/>
                  </a:cubicBezTo>
                  <a:cubicBezTo>
                    <a:pt x="37" y="2359"/>
                    <a:pt x="45" y="2353"/>
                    <a:pt x="50" y="2344"/>
                  </a:cubicBezTo>
                  <a:cubicBezTo>
                    <a:pt x="93" y="2234"/>
                    <a:pt x="143" y="2124"/>
                    <a:pt x="193" y="2015"/>
                  </a:cubicBezTo>
                  <a:cubicBezTo>
                    <a:pt x="244" y="1906"/>
                    <a:pt x="296" y="1797"/>
                    <a:pt x="351" y="1690"/>
                  </a:cubicBezTo>
                  <a:cubicBezTo>
                    <a:pt x="407" y="1584"/>
                    <a:pt x="463" y="1477"/>
                    <a:pt x="520" y="1373"/>
                  </a:cubicBezTo>
                  <a:cubicBezTo>
                    <a:pt x="549" y="1319"/>
                    <a:pt x="578" y="1267"/>
                    <a:pt x="608" y="1214"/>
                  </a:cubicBezTo>
                  <a:cubicBezTo>
                    <a:pt x="623" y="1188"/>
                    <a:pt x="639" y="1162"/>
                    <a:pt x="655" y="1138"/>
                  </a:cubicBezTo>
                  <a:cubicBezTo>
                    <a:pt x="669" y="1112"/>
                    <a:pt x="685" y="1087"/>
                    <a:pt x="702" y="1061"/>
                  </a:cubicBezTo>
                  <a:cubicBezTo>
                    <a:pt x="768" y="961"/>
                    <a:pt x="837" y="864"/>
                    <a:pt x="913" y="769"/>
                  </a:cubicBezTo>
                  <a:cubicBezTo>
                    <a:pt x="987" y="675"/>
                    <a:pt x="1065" y="584"/>
                    <a:pt x="1146" y="495"/>
                  </a:cubicBezTo>
                  <a:cubicBezTo>
                    <a:pt x="1308" y="318"/>
                    <a:pt x="1485" y="153"/>
                    <a:pt x="1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5"/>
            <p:cNvSpPr/>
            <p:nvPr/>
          </p:nvSpPr>
          <p:spPr>
            <a:xfrm>
              <a:off x="4238925" y="2619438"/>
              <a:ext cx="55275" cy="26000"/>
            </a:xfrm>
            <a:custGeom>
              <a:avLst/>
              <a:gdLst/>
              <a:ahLst/>
              <a:cxnLst/>
              <a:rect l="l" t="t" r="r" b="b"/>
              <a:pathLst>
                <a:path w="2211" h="1040" extrusionOk="0">
                  <a:moveTo>
                    <a:pt x="1535" y="1"/>
                  </a:moveTo>
                  <a:cubicBezTo>
                    <a:pt x="1314" y="1"/>
                    <a:pt x="1065" y="33"/>
                    <a:pt x="836" y="136"/>
                  </a:cubicBezTo>
                  <a:cubicBezTo>
                    <a:pt x="215" y="415"/>
                    <a:pt x="1" y="825"/>
                    <a:pt x="70" y="1040"/>
                  </a:cubicBezTo>
                  <a:cubicBezTo>
                    <a:pt x="70" y="1040"/>
                    <a:pt x="585" y="1006"/>
                    <a:pt x="874" y="918"/>
                  </a:cubicBezTo>
                  <a:cubicBezTo>
                    <a:pt x="1161" y="830"/>
                    <a:pt x="1468" y="641"/>
                    <a:pt x="1716" y="402"/>
                  </a:cubicBezTo>
                  <a:cubicBezTo>
                    <a:pt x="1963" y="163"/>
                    <a:pt x="2211" y="94"/>
                    <a:pt x="2211" y="94"/>
                  </a:cubicBezTo>
                  <a:cubicBezTo>
                    <a:pt x="2211" y="94"/>
                    <a:pt x="1911" y="1"/>
                    <a:pt x="15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5"/>
            <p:cNvSpPr/>
            <p:nvPr/>
          </p:nvSpPr>
          <p:spPr>
            <a:xfrm>
              <a:off x="4240100" y="2623263"/>
              <a:ext cx="45175" cy="22600"/>
            </a:xfrm>
            <a:custGeom>
              <a:avLst/>
              <a:gdLst/>
              <a:ahLst/>
              <a:cxnLst/>
              <a:rect l="l" t="t" r="r" b="b"/>
              <a:pathLst>
                <a:path w="1807" h="904" extrusionOk="0">
                  <a:moveTo>
                    <a:pt x="1807" y="1"/>
                  </a:moveTo>
                  <a:lnTo>
                    <a:pt x="1807" y="1"/>
                  </a:lnTo>
                  <a:cubicBezTo>
                    <a:pt x="1640" y="30"/>
                    <a:pt x="1478" y="69"/>
                    <a:pt x="1317" y="123"/>
                  </a:cubicBezTo>
                  <a:cubicBezTo>
                    <a:pt x="1157" y="173"/>
                    <a:pt x="1001" y="237"/>
                    <a:pt x="851" y="315"/>
                  </a:cubicBezTo>
                  <a:cubicBezTo>
                    <a:pt x="777" y="353"/>
                    <a:pt x="705" y="398"/>
                    <a:pt x="634" y="442"/>
                  </a:cubicBezTo>
                  <a:cubicBezTo>
                    <a:pt x="563" y="487"/>
                    <a:pt x="492" y="532"/>
                    <a:pt x="422" y="579"/>
                  </a:cubicBezTo>
                  <a:cubicBezTo>
                    <a:pt x="281" y="672"/>
                    <a:pt x="144" y="768"/>
                    <a:pt x="12" y="875"/>
                  </a:cubicBezTo>
                  <a:lnTo>
                    <a:pt x="13" y="875"/>
                  </a:lnTo>
                  <a:cubicBezTo>
                    <a:pt x="0" y="886"/>
                    <a:pt x="11" y="904"/>
                    <a:pt x="24" y="904"/>
                  </a:cubicBezTo>
                  <a:cubicBezTo>
                    <a:pt x="27" y="904"/>
                    <a:pt x="30" y="902"/>
                    <a:pt x="33" y="900"/>
                  </a:cubicBezTo>
                  <a:cubicBezTo>
                    <a:pt x="161" y="793"/>
                    <a:pt x="299" y="694"/>
                    <a:pt x="435" y="600"/>
                  </a:cubicBezTo>
                  <a:cubicBezTo>
                    <a:pt x="505" y="552"/>
                    <a:pt x="574" y="505"/>
                    <a:pt x="645" y="459"/>
                  </a:cubicBezTo>
                  <a:cubicBezTo>
                    <a:pt x="716" y="414"/>
                    <a:pt x="786" y="369"/>
                    <a:pt x="860" y="330"/>
                  </a:cubicBezTo>
                  <a:cubicBezTo>
                    <a:pt x="1008" y="250"/>
                    <a:pt x="1162" y="184"/>
                    <a:pt x="1320" y="130"/>
                  </a:cubicBezTo>
                  <a:cubicBezTo>
                    <a:pt x="1479" y="75"/>
                    <a:pt x="1642" y="31"/>
                    <a:pt x="18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5"/>
            <p:cNvSpPr/>
            <p:nvPr/>
          </p:nvSpPr>
          <p:spPr>
            <a:xfrm>
              <a:off x="4216425" y="2558263"/>
              <a:ext cx="30175" cy="83275"/>
            </a:xfrm>
            <a:custGeom>
              <a:avLst/>
              <a:gdLst/>
              <a:ahLst/>
              <a:cxnLst/>
              <a:rect l="l" t="t" r="r" b="b"/>
              <a:pathLst>
                <a:path w="1207" h="3331" extrusionOk="0">
                  <a:moveTo>
                    <a:pt x="638" y="1"/>
                  </a:moveTo>
                  <a:lnTo>
                    <a:pt x="638" y="1"/>
                  </a:lnTo>
                  <a:cubicBezTo>
                    <a:pt x="638" y="1"/>
                    <a:pt x="0" y="936"/>
                    <a:pt x="120" y="1903"/>
                  </a:cubicBezTo>
                  <a:cubicBezTo>
                    <a:pt x="240" y="2863"/>
                    <a:pt x="706" y="3330"/>
                    <a:pt x="1031" y="3330"/>
                  </a:cubicBezTo>
                  <a:cubicBezTo>
                    <a:pt x="1033" y="3330"/>
                    <a:pt x="1035" y="3330"/>
                    <a:pt x="1037" y="3330"/>
                  </a:cubicBezTo>
                  <a:cubicBezTo>
                    <a:pt x="1037" y="3330"/>
                    <a:pt x="1207" y="2610"/>
                    <a:pt x="1207" y="2179"/>
                  </a:cubicBezTo>
                  <a:cubicBezTo>
                    <a:pt x="1207" y="1748"/>
                    <a:pt x="1078" y="1248"/>
                    <a:pt x="853" y="807"/>
                  </a:cubicBezTo>
                  <a:cubicBezTo>
                    <a:pt x="629" y="368"/>
                    <a:pt x="638" y="1"/>
                    <a:pt x="6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5"/>
            <p:cNvSpPr/>
            <p:nvPr/>
          </p:nvSpPr>
          <p:spPr>
            <a:xfrm>
              <a:off x="4229550" y="2571113"/>
              <a:ext cx="13600" cy="70975"/>
            </a:xfrm>
            <a:custGeom>
              <a:avLst/>
              <a:gdLst/>
              <a:ahLst/>
              <a:cxnLst/>
              <a:rect l="l" t="t" r="r" b="b"/>
              <a:pathLst>
                <a:path w="544" h="2839" extrusionOk="0">
                  <a:moveTo>
                    <a:pt x="44" y="0"/>
                  </a:moveTo>
                  <a:cubicBezTo>
                    <a:pt x="13" y="239"/>
                    <a:pt x="0" y="480"/>
                    <a:pt x="6" y="721"/>
                  </a:cubicBezTo>
                  <a:cubicBezTo>
                    <a:pt x="7" y="841"/>
                    <a:pt x="13" y="963"/>
                    <a:pt x="25" y="1082"/>
                  </a:cubicBezTo>
                  <a:cubicBezTo>
                    <a:pt x="36" y="1202"/>
                    <a:pt x="52" y="1323"/>
                    <a:pt x="75" y="1440"/>
                  </a:cubicBezTo>
                  <a:cubicBezTo>
                    <a:pt x="81" y="1471"/>
                    <a:pt x="87" y="1500"/>
                    <a:pt x="93" y="1530"/>
                  </a:cubicBezTo>
                  <a:cubicBezTo>
                    <a:pt x="99" y="1559"/>
                    <a:pt x="106" y="1588"/>
                    <a:pt x="113" y="1618"/>
                  </a:cubicBezTo>
                  <a:cubicBezTo>
                    <a:pt x="128" y="1676"/>
                    <a:pt x="144" y="1734"/>
                    <a:pt x="158" y="1792"/>
                  </a:cubicBezTo>
                  <a:cubicBezTo>
                    <a:pt x="190" y="1910"/>
                    <a:pt x="223" y="2026"/>
                    <a:pt x="257" y="2142"/>
                  </a:cubicBezTo>
                  <a:cubicBezTo>
                    <a:pt x="292" y="2256"/>
                    <a:pt x="326" y="2371"/>
                    <a:pt x="365" y="2486"/>
                  </a:cubicBezTo>
                  <a:cubicBezTo>
                    <a:pt x="405" y="2600"/>
                    <a:pt x="444" y="2713"/>
                    <a:pt x="490" y="2826"/>
                  </a:cubicBezTo>
                  <a:cubicBezTo>
                    <a:pt x="493" y="2835"/>
                    <a:pt x="499" y="2838"/>
                    <a:pt x="507" y="2838"/>
                  </a:cubicBezTo>
                  <a:cubicBezTo>
                    <a:pt x="524" y="2838"/>
                    <a:pt x="544" y="2823"/>
                    <a:pt x="535" y="2808"/>
                  </a:cubicBezTo>
                  <a:cubicBezTo>
                    <a:pt x="487" y="2699"/>
                    <a:pt x="445" y="2586"/>
                    <a:pt x="406" y="2473"/>
                  </a:cubicBezTo>
                  <a:cubicBezTo>
                    <a:pt x="365" y="2359"/>
                    <a:pt x="326" y="2245"/>
                    <a:pt x="292" y="2130"/>
                  </a:cubicBezTo>
                  <a:cubicBezTo>
                    <a:pt x="255" y="2016"/>
                    <a:pt x="220" y="1901"/>
                    <a:pt x="187" y="1785"/>
                  </a:cubicBezTo>
                  <a:cubicBezTo>
                    <a:pt x="171" y="1727"/>
                    <a:pt x="155" y="1669"/>
                    <a:pt x="139" y="1611"/>
                  </a:cubicBezTo>
                  <a:cubicBezTo>
                    <a:pt x="132" y="1582"/>
                    <a:pt x="125" y="1553"/>
                    <a:pt x="118" y="1524"/>
                  </a:cubicBezTo>
                  <a:cubicBezTo>
                    <a:pt x="110" y="1495"/>
                    <a:pt x="104" y="1466"/>
                    <a:pt x="99" y="1436"/>
                  </a:cubicBezTo>
                  <a:cubicBezTo>
                    <a:pt x="74" y="1318"/>
                    <a:pt x="57" y="1201"/>
                    <a:pt x="42" y="1080"/>
                  </a:cubicBezTo>
                  <a:cubicBezTo>
                    <a:pt x="29" y="962"/>
                    <a:pt x="22" y="841"/>
                    <a:pt x="17" y="721"/>
                  </a:cubicBezTo>
                  <a:cubicBezTo>
                    <a:pt x="9" y="480"/>
                    <a:pt x="17" y="239"/>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5"/>
            <p:cNvSpPr/>
            <p:nvPr/>
          </p:nvSpPr>
          <p:spPr>
            <a:xfrm>
              <a:off x="4174375" y="2598138"/>
              <a:ext cx="72775" cy="48150"/>
            </a:xfrm>
            <a:custGeom>
              <a:avLst/>
              <a:gdLst/>
              <a:ahLst/>
              <a:cxnLst/>
              <a:rect l="l" t="t" r="r" b="b"/>
              <a:pathLst>
                <a:path w="2911" h="1926" extrusionOk="0">
                  <a:moveTo>
                    <a:pt x="282" y="0"/>
                  </a:moveTo>
                  <a:cubicBezTo>
                    <a:pt x="109" y="0"/>
                    <a:pt x="0" y="13"/>
                    <a:pt x="0" y="13"/>
                  </a:cubicBezTo>
                  <a:cubicBezTo>
                    <a:pt x="0" y="13"/>
                    <a:pt x="326" y="176"/>
                    <a:pt x="612" y="581"/>
                  </a:cubicBezTo>
                  <a:cubicBezTo>
                    <a:pt x="896" y="986"/>
                    <a:pt x="1276" y="1334"/>
                    <a:pt x="1657" y="1535"/>
                  </a:cubicBezTo>
                  <a:cubicBezTo>
                    <a:pt x="2039" y="1738"/>
                    <a:pt x="2755" y="1925"/>
                    <a:pt x="2755" y="1925"/>
                  </a:cubicBezTo>
                  <a:cubicBezTo>
                    <a:pt x="2910" y="1641"/>
                    <a:pt x="2719" y="1006"/>
                    <a:pt x="1921" y="446"/>
                  </a:cubicBezTo>
                  <a:cubicBezTo>
                    <a:pt x="1373" y="60"/>
                    <a:pt x="668" y="0"/>
                    <a:pt x="28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5"/>
            <p:cNvSpPr/>
            <p:nvPr/>
          </p:nvSpPr>
          <p:spPr>
            <a:xfrm>
              <a:off x="4186475" y="2602888"/>
              <a:ext cx="57550" cy="43950"/>
            </a:xfrm>
            <a:custGeom>
              <a:avLst/>
              <a:gdLst/>
              <a:ahLst/>
              <a:cxnLst/>
              <a:rect l="l" t="t" r="r" b="b"/>
              <a:pathLst>
                <a:path w="2302" h="1758" extrusionOk="0">
                  <a:moveTo>
                    <a:pt x="0" y="1"/>
                  </a:moveTo>
                  <a:lnTo>
                    <a:pt x="0" y="1"/>
                  </a:lnTo>
                  <a:cubicBezTo>
                    <a:pt x="225" y="89"/>
                    <a:pt x="441" y="194"/>
                    <a:pt x="650" y="314"/>
                  </a:cubicBezTo>
                  <a:cubicBezTo>
                    <a:pt x="754" y="375"/>
                    <a:pt x="857" y="437"/>
                    <a:pt x="956" y="506"/>
                  </a:cubicBezTo>
                  <a:cubicBezTo>
                    <a:pt x="1055" y="574"/>
                    <a:pt x="1152" y="645"/>
                    <a:pt x="1245" y="722"/>
                  </a:cubicBezTo>
                  <a:cubicBezTo>
                    <a:pt x="1268" y="740"/>
                    <a:pt x="1291" y="761"/>
                    <a:pt x="1313" y="780"/>
                  </a:cubicBezTo>
                  <a:cubicBezTo>
                    <a:pt x="1336" y="798"/>
                    <a:pt x="1358" y="820"/>
                    <a:pt x="1379" y="839"/>
                  </a:cubicBezTo>
                  <a:cubicBezTo>
                    <a:pt x="1424" y="881"/>
                    <a:pt x="1468" y="922"/>
                    <a:pt x="1511" y="964"/>
                  </a:cubicBezTo>
                  <a:cubicBezTo>
                    <a:pt x="1597" y="1046"/>
                    <a:pt x="1684" y="1132"/>
                    <a:pt x="1768" y="1217"/>
                  </a:cubicBezTo>
                  <a:cubicBezTo>
                    <a:pt x="1852" y="1303"/>
                    <a:pt x="1935" y="1390"/>
                    <a:pt x="2016" y="1479"/>
                  </a:cubicBezTo>
                  <a:cubicBezTo>
                    <a:pt x="2096" y="1568"/>
                    <a:pt x="2177" y="1658"/>
                    <a:pt x="2251" y="1751"/>
                  </a:cubicBezTo>
                  <a:lnTo>
                    <a:pt x="2252" y="1750"/>
                  </a:lnTo>
                  <a:cubicBezTo>
                    <a:pt x="2258" y="1755"/>
                    <a:pt x="2264" y="1758"/>
                    <a:pt x="2269" y="1758"/>
                  </a:cubicBezTo>
                  <a:cubicBezTo>
                    <a:pt x="2286" y="1758"/>
                    <a:pt x="2302" y="1738"/>
                    <a:pt x="2289" y="1719"/>
                  </a:cubicBezTo>
                  <a:cubicBezTo>
                    <a:pt x="2210" y="1626"/>
                    <a:pt x="2129" y="1538"/>
                    <a:pt x="2046" y="1450"/>
                  </a:cubicBezTo>
                  <a:cubicBezTo>
                    <a:pt x="1964" y="1363"/>
                    <a:pt x="1878" y="1275"/>
                    <a:pt x="1793" y="1191"/>
                  </a:cubicBezTo>
                  <a:cubicBezTo>
                    <a:pt x="1707" y="1107"/>
                    <a:pt x="1620" y="1023"/>
                    <a:pt x="1532" y="942"/>
                  </a:cubicBezTo>
                  <a:cubicBezTo>
                    <a:pt x="1487" y="901"/>
                    <a:pt x="1443" y="861"/>
                    <a:pt x="1398" y="820"/>
                  </a:cubicBezTo>
                  <a:cubicBezTo>
                    <a:pt x="1375" y="800"/>
                    <a:pt x="1353" y="780"/>
                    <a:pt x="1330" y="761"/>
                  </a:cubicBezTo>
                  <a:cubicBezTo>
                    <a:pt x="1307" y="740"/>
                    <a:pt x="1284" y="722"/>
                    <a:pt x="1259" y="703"/>
                  </a:cubicBezTo>
                  <a:cubicBezTo>
                    <a:pt x="1165" y="627"/>
                    <a:pt x="1066" y="556"/>
                    <a:pt x="966" y="491"/>
                  </a:cubicBezTo>
                  <a:cubicBezTo>
                    <a:pt x="866" y="424"/>
                    <a:pt x="762" y="362"/>
                    <a:pt x="656" y="304"/>
                  </a:cubicBezTo>
                  <a:cubicBezTo>
                    <a:pt x="446" y="186"/>
                    <a:pt x="227" y="85"/>
                    <a:pt x="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5"/>
            <p:cNvSpPr/>
            <p:nvPr/>
          </p:nvSpPr>
          <p:spPr>
            <a:xfrm>
              <a:off x="4185775" y="2631663"/>
              <a:ext cx="58225" cy="19175"/>
            </a:xfrm>
            <a:custGeom>
              <a:avLst/>
              <a:gdLst/>
              <a:ahLst/>
              <a:cxnLst/>
              <a:rect l="l" t="t" r="r" b="b"/>
              <a:pathLst>
                <a:path w="2329" h="767" extrusionOk="0">
                  <a:moveTo>
                    <a:pt x="1161" y="0"/>
                  </a:moveTo>
                  <a:cubicBezTo>
                    <a:pt x="549" y="0"/>
                    <a:pt x="1" y="381"/>
                    <a:pt x="1" y="381"/>
                  </a:cubicBezTo>
                  <a:cubicBezTo>
                    <a:pt x="1" y="381"/>
                    <a:pt x="3" y="381"/>
                    <a:pt x="8" y="381"/>
                  </a:cubicBezTo>
                  <a:cubicBezTo>
                    <a:pt x="53" y="381"/>
                    <a:pt x="287" y="388"/>
                    <a:pt x="565" y="528"/>
                  </a:cubicBezTo>
                  <a:cubicBezTo>
                    <a:pt x="870" y="680"/>
                    <a:pt x="1216" y="767"/>
                    <a:pt x="1516" y="767"/>
                  </a:cubicBezTo>
                  <a:cubicBezTo>
                    <a:pt x="1518" y="767"/>
                    <a:pt x="1521" y="767"/>
                    <a:pt x="1523" y="767"/>
                  </a:cubicBezTo>
                  <a:cubicBezTo>
                    <a:pt x="1824" y="764"/>
                    <a:pt x="2327" y="642"/>
                    <a:pt x="2327" y="642"/>
                  </a:cubicBezTo>
                  <a:cubicBezTo>
                    <a:pt x="2328" y="415"/>
                    <a:pt x="1999" y="88"/>
                    <a:pt x="1325" y="10"/>
                  </a:cubicBezTo>
                  <a:cubicBezTo>
                    <a:pt x="1270" y="3"/>
                    <a:pt x="1215" y="0"/>
                    <a:pt x="1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5"/>
            <p:cNvSpPr/>
            <p:nvPr/>
          </p:nvSpPr>
          <p:spPr>
            <a:xfrm>
              <a:off x="4194725" y="2639113"/>
              <a:ext cx="49700" cy="9050"/>
            </a:xfrm>
            <a:custGeom>
              <a:avLst/>
              <a:gdLst/>
              <a:ahLst/>
              <a:cxnLst/>
              <a:rect l="l" t="t" r="r" b="b"/>
              <a:pathLst>
                <a:path w="1988" h="362" extrusionOk="0">
                  <a:moveTo>
                    <a:pt x="471" y="0"/>
                  </a:moveTo>
                  <a:cubicBezTo>
                    <a:pt x="314" y="0"/>
                    <a:pt x="157" y="11"/>
                    <a:pt x="1" y="32"/>
                  </a:cubicBezTo>
                  <a:cubicBezTo>
                    <a:pt x="137" y="16"/>
                    <a:pt x="273" y="8"/>
                    <a:pt x="409" y="8"/>
                  </a:cubicBezTo>
                  <a:cubicBezTo>
                    <a:pt x="440" y="8"/>
                    <a:pt x="472" y="8"/>
                    <a:pt x="503" y="9"/>
                  </a:cubicBezTo>
                  <a:cubicBezTo>
                    <a:pt x="671" y="12"/>
                    <a:pt x="838" y="31"/>
                    <a:pt x="1003" y="63"/>
                  </a:cubicBezTo>
                  <a:cubicBezTo>
                    <a:pt x="1084" y="77"/>
                    <a:pt x="1165" y="101"/>
                    <a:pt x="1247" y="122"/>
                  </a:cubicBezTo>
                  <a:cubicBezTo>
                    <a:pt x="1328" y="146"/>
                    <a:pt x="1408" y="169"/>
                    <a:pt x="1489" y="193"/>
                  </a:cubicBezTo>
                  <a:cubicBezTo>
                    <a:pt x="1648" y="243"/>
                    <a:pt x="1808" y="296"/>
                    <a:pt x="1961" y="359"/>
                  </a:cubicBezTo>
                  <a:lnTo>
                    <a:pt x="1963" y="360"/>
                  </a:lnTo>
                  <a:cubicBezTo>
                    <a:pt x="1965" y="361"/>
                    <a:pt x="1967" y="361"/>
                    <a:pt x="1968" y="361"/>
                  </a:cubicBezTo>
                  <a:cubicBezTo>
                    <a:pt x="1975" y="361"/>
                    <a:pt x="1981" y="357"/>
                    <a:pt x="1985" y="350"/>
                  </a:cubicBezTo>
                  <a:cubicBezTo>
                    <a:pt x="1988" y="341"/>
                    <a:pt x="1983" y="331"/>
                    <a:pt x="1975" y="328"/>
                  </a:cubicBezTo>
                  <a:cubicBezTo>
                    <a:pt x="1816" y="266"/>
                    <a:pt x="1657" y="217"/>
                    <a:pt x="1495" y="169"/>
                  </a:cubicBezTo>
                  <a:cubicBezTo>
                    <a:pt x="1415" y="146"/>
                    <a:pt x="1334" y="122"/>
                    <a:pt x="1252" y="102"/>
                  </a:cubicBezTo>
                  <a:cubicBezTo>
                    <a:pt x="1171" y="82"/>
                    <a:pt x="1089" y="60"/>
                    <a:pt x="1006" y="45"/>
                  </a:cubicBezTo>
                  <a:cubicBezTo>
                    <a:pt x="839" y="16"/>
                    <a:pt x="671" y="2"/>
                    <a:pt x="503" y="1"/>
                  </a:cubicBezTo>
                  <a:cubicBezTo>
                    <a:pt x="492" y="0"/>
                    <a:pt x="482" y="0"/>
                    <a:pt x="4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5"/>
            <p:cNvSpPr/>
            <p:nvPr/>
          </p:nvSpPr>
          <p:spPr>
            <a:xfrm>
              <a:off x="4643200" y="2688638"/>
              <a:ext cx="11625" cy="6725"/>
            </a:xfrm>
            <a:custGeom>
              <a:avLst/>
              <a:gdLst/>
              <a:ahLst/>
              <a:cxnLst/>
              <a:rect l="l" t="t" r="r" b="b"/>
              <a:pathLst>
                <a:path w="465" h="269" extrusionOk="0">
                  <a:moveTo>
                    <a:pt x="345" y="0"/>
                  </a:moveTo>
                  <a:lnTo>
                    <a:pt x="1" y="199"/>
                  </a:lnTo>
                  <a:lnTo>
                    <a:pt x="121" y="269"/>
                  </a:lnTo>
                  <a:lnTo>
                    <a:pt x="465" y="70"/>
                  </a:lnTo>
                  <a:lnTo>
                    <a:pt x="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5"/>
            <p:cNvSpPr/>
            <p:nvPr/>
          </p:nvSpPr>
          <p:spPr>
            <a:xfrm>
              <a:off x="4646225" y="2690088"/>
              <a:ext cx="9150" cy="19525"/>
            </a:xfrm>
            <a:custGeom>
              <a:avLst/>
              <a:gdLst/>
              <a:ahLst/>
              <a:cxnLst/>
              <a:rect l="l" t="t" r="r" b="b"/>
              <a:pathLst>
                <a:path w="366" h="781" extrusionOk="0">
                  <a:moveTo>
                    <a:pt x="366" y="0"/>
                  </a:moveTo>
                  <a:lnTo>
                    <a:pt x="0" y="211"/>
                  </a:lnTo>
                  <a:lnTo>
                    <a:pt x="0"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5"/>
            <p:cNvSpPr/>
            <p:nvPr/>
          </p:nvSpPr>
          <p:spPr>
            <a:xfrm>
              <a:off x="4645850" y="2689863"/>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5"/>
            <p:cNvSpPr/>
            <p:nvPr/>
          </p:nvSpPr>
          <p:spPr>
            <a:xfrm>
              <a:off x="4643200" y="2688338"/>
              <a:ext cx="9500" cy="5500"/>
            </a:xfrm>
            <a:custGeom>
              <a:avLst/>
              <a:gdLst/>
              <a:ahLst/>
              <a:cxnLst/>
              <a:rect l="l" t="t" r="r" b="b"/>
              <a:pathLst>
                <a:path w="380" h="220" extrusionOk="0">
                  <a:moveTo>
                    <a:pt x="365" y="1"/>
                  </a:moveTo>
                  <a:lnTo>
                    <a:pt x="1" y="211"/>
                  </a:lnTo>
                  <a:lnTo>
                    <a:pt x="15" y="220"/>
                  </a:lnTo>
                  <a:lnTo>
                    <a:pt x="379" y="8"/>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5"/>
            <p:cNvSpPr/>
            <p:nvPr/>
          </p:nvSpPr>
          <p:spPr>
            <a:xfrm>
              <a:off x="4643200" y="2693588"/>
              <a:ext cx="3050" cy="16025"/>
            </a:xfrm>
            <a:custGeom>
              <a:avLst/>
              <a:gdLst/>
              <a:ahLst/>
              <a:cxnLst/>
              <a:rect l="l" t="t" r="r" b="b"/>
              <a:pathLst>
                <a:path w="122" h="641" extrusionOk="0">
                  <a:moveTo>
                    <a:pt x="1" y="1"/>
                  </a:moveTo>
                  <a:lnTo>
                    <a:pt x="1" y="571"/>
                  </a:lnTo>
                  <a:lnTo>
                    <a:pt x="121" y="640"/>
                  </a:lnTo>
                  <a:lnTo>
                    <a:pt x="121" y="7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5"/>
            <p:cNvSpPr/>
            <p:nvPr/>
          </p:nvSpPr>
          <p:spPr>
            <a:xfrm>
              <a:off x="4643200" y="2693388"/>
              <a:ext cx="3450" cy="1975"/>
            </a:xfrm>
            <a:custGeom>
              <a:avLst/>
              <a:gdLst/>
              <a:ahLst/>
              <a:cxnLst/>
              <a:rect l="l" t="t" r="r" b="b"/>
              <a:pathLst>
                <a:path w="138" h="79" extrusionOk="0">
                  <a:moveTo>
                    <a:pt x="17" y="0"/>
                  </a:moveTo>
                  <a:lnTo>
                    <a:pt x="1" y="9"/>
                  </a:lnTo>
                  <a:lnTo>
                    <a:pt x="121" y="79"/>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5"/>
            <p:cNvSpPr/>
            <p:nvPr/>
          </p:nvSpPr>
          <p:spPr>
            <a:xfrm>
              <a:off x="4643925" y="2688513"/>
              <a:ext cx="8775" cy="5300"/>
            </a:xfrm>
            <a:custGeom>
              <a:avLst/>
              <a:gdLst/>
              <a:ahLst/>
              <a:cxnLst/>
              <a:rect l="l" t="t" r="r" b="b"/>
              <a:pathLst>
                <a:path w="351" h="212" extrusionOk="0">
                  <a:moveTo>
                    <a:pt x="350" y="1"/>
                  </a:moveTo>
                  <a:lnTo>
                    <a:pt x="1" y="203"/>
                  </a:lnTo>
                  <a:lnTo>
                    <a:pt x="15" y="211"/>
                  </a:lnTo>
                  <a:lnTo>
                    <a:pt x="343" y="21"/>
                  </a:lnTo>
                  <a:lnTo>
                    <a:pt x="350" y="26"/>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5"/>
            <p:cNvSpPr/>
            <p:nvPr/>
          </p:nvSpPr>
          <p:spPr>
            <a:xfrm>
              <a:off x="4654275" y="2695113"/>
              <a:ext cx="11625" cy="6750"/>
            </a:xfrm>
            <a:custGeom>
              <a:avLst/>
              <a:gdLst/>
              <a:ahLst/>
              <a:cxnLst/>
              <a:rect l="l" t="t" r="r" b="b"/>
              <a:pathLst>
                <a:path w="465" h="270" extrusionOk="0">
                  <a:moveTo>
                    <a:pt x="344" y="1"/>
                  </a:moveTo>
                  <a:lnTo>
                    <a:pt x="0" y="200"/>
                  </a:lnTo>
                  <a:lnTo>
                    <a:pt x="120"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5"/>
            <p:cNvSpPr/>
            <p:nvPr/>
          </p:nvSpPr>
          <p:spPr>
            <a:xfrm>
              <a:off x="4657275" y="2696538"/>
              <a:ext cx="9150" cy="19525"/>
            </a:xfrm>
            <a:custGeom>
              <a:avLst/>
              <a:gdLst/>
              <a:ahLst/>
              <a:cxnLst/>
              <a:rect l="l" t="t" r="r" b="b"/>
              <a:pathLst>
                <a:path w="366" h="781" extrusionOk="0">
                  <a:moveTo>
                    <a:pt x="366" y="0"/>
                  </a:moveTo>
                  <a:lnTo>
                    <a:pt x="0" y="212"/>
                  </a:lnTo>
                  <a:lnTo>
                    <a:pt x="0" y="781"/>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5"/>
            <p:cNvSpPr/>
            <p:nvPr/>
          </p:nvSpPr>
          <p:spPr>
            <a:xfrm>
              <a:off x="4656900" y="2696363"/>
              <a:ext cx="9525" cy="5500"/>
            </a:xfrm>
            <a:custGeom>
              <a:avLst/>
              <a:gdLst/>
              <a:ahLst/>
              <a:cxnLst/>
              <a:rect l="l" t="t" r="r" b="b"/>
              <a:pathLst>
                <a:path w="381" h="220" extrusionOk="0">
                  <a:moveTo>
                    <a:pt x="366" y="0"/>
                  </a:moveTo>
                  <a:lnTo>
                    <a:pt x="1" y="210"/>
                  </a:lnTo>
                  <a:lnTo>
                    <a:pt x="15" y="219"/>
                  </a:lnTo>
                  <a:lnTo>
                    <a:pt x="381"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5"/>
            <p:cNvSpPr/>
            <p:nvPr/>
          </p:nvSpPr>
          <p:spPr>
            <a:xfrm>
              <a:off x="4654275" y="2694788"/>
              <a:ext cx="9525" cy="5500"/>
            </a:xfrm>
            <a:custGeom>
              <a:avLst/>
              <a:gdLst/>
              <a:ahLst/>
              <a:cxnLst/>
              <a:rect l="l" t="t" r="r" b="b"/>
              <a:pathLst>
                <a:path w="381" h="220" extrusionOk="0">
                  <a:moveTo>
                    <a:pt x="366" y="1"/>
                  </a:moveTo>
                  <a:lnTo>
                    <a:pt x="0" y="213"/>
                  </a:lnTo>
                  <a:lnTo>
                    <a:pt x="15" y="220"/>
                  </a:lnTo>
                  <a:lnTo>
                    <a:pt x="380" y="10"/>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5"/>
            <p:cNvSpPr/>
            <p:nvPr/>
          </p:nvSpPr>
          <p:spPr>
            <a:xfrm>
              <a:off x="4654275" y="2700088"/>
              <a:ext cx="3025" cy="15975"/>
            </a:xfrm>
            <a:custGeom>
              <a:avLst/>
              <a:gdLst/>
              <a:ahLst/>
              <a:cxnLst/>
              <a:rect l="l" t="t" r="r" b="b"/>
              <a:pathLst>
                <a:path w="121" h="639" extrusionOk="0">
                  <a:moveTo>
                    <a:pt x="0" y="1"/>
                  </a:moveTo>
                  <a:lnTo>
                    <a:pt x="0" y="569"/>
                  </a:lnTo>
                  <a:lnTo>
                    <a:pt x="120" y="639"/>
                  </a:lnTo>
                  <a:lnTo>
                    <a:pt x="120" y="70"/>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5"/>
            <p:cNvSpPr/>
            <p:nvPr/>
          </p:nvSpPr>
          <p:spPr>
            <a:xfrm>
              <a:off x="4654275" y="2699838"/>
              <a:ext cx="3425" cy="2025"/>
            </a:xfrm>
            <a:custGeom>
              <a:avLst/>
              <a:gdLst/>
              <a:ahLst/>
              <a:cxnLst/>
              <a:rect l="l" t="t" r="r" b="b"/>
              <a:pathLst>
                <a:path w="137" h="81" extrusionOk="0">
                  <a:moveTo>
                    <a:pt x="16" y="0"/>
                  </a:moveTo>
                  <a:lnTo>
                    <a:pt x="0" y="11"/>
                  </a:lnTo>
                  <a:lnTo>
                    <a:pt x="120" y="80"/>
                  </a:lnTo>
                  <a:lnTo>
                    <a:pt x="136"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5"/>
            <p:cNvSpPr/>
            <p:nvPr/>
          </p:nvSpPr>
          <p:spPr>
            <a:xfrm>
              <a:off x="4655000" y="2695013"/>
              <a:ext cx="8800" cy="5250"/>
            </a:xfrm>
            <a:custGeom>
              <a:avLst/>
              <a:gdLst/>
              <a:ahLst/>
              <a:cxnLst/>
              <a:rect l="l" t="t" r="r" b="b"/>
              <a:pathLst>
                <a:path w="352" h="210" extrusionOk="0">
                  <a:moveTo>
                    <a:pt x="351" y="1"/>
                  </a:moveTo>
                  <a:lnTo>
                    <a:pt x="0" y="201"/>
                  </a:lnTo>
                  <a:lnTo>
                    <a:pt x="15" y="209"/>
                  </a:lnTo>
                  <a:lnTo>
                    <a:pt x="342" y="19"/>
                  </a:lnTo>
                  <a:lnTo>
                    <a:pt x="351" y="25"/>
                  </a:lnTo>
                  <a:lnTo>
                    <a:pt x="3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5"/>
            <p:cNvSpPr/>
            <p:nvPr/>
          </p:nvSpPr>
          <p:spPr>
            <a:xfrm>
              <a:off x="4657275" y="2696863"/>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5"/>
            <p:cNvSpPr/>
            <p:nvPr/>
          </p:nvSpPr>
          <p:spPr>
            <a:xfrm>
              <a:off x="4660275" y="2698313"/>
              <a:ext cx="9175" cy="19525"/>
            </a:xfrm>
            <a:custGeom>
              <a:avLst/>
              <a:gdLst/>
              <a:ahLst/>
              <a:cxnLst/>
              <a:rect l="l" t="t" r="r" b="b"/>
              <a:pathLst>
                <a:path w="367" h="781" extrusionOk="0">
                  <a:moveTo>
                    <a:pt x="366" y="0"/>
                  </a:moveTo>
                  <a:lnTo>
                    <a:pt x="1" y="211"/>
                  </a:lnTo>
                  <a:lnTo>
                    <a:pt x="1" y="781"/>
                  </a:lnTo>
                  <a:lnTo>
                    <a:pt x="366" y="56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5"/>
            <p:cNvSpPr/>
            <p:nvPr/>
          </p:nvSpPr>
          <p:spPr>
            <a:xfrm>
              <a:off x="4659925" y="2698088"/>
              <a:ext cx="9525" cy="5500"/>
            </a:xfrm>
            <a:custGeom>
              <a:avLst/>
              <a:gdLst/>
              <a:ahLst/>
              <a:cxnLst/>
              <a:rect l="l" t="t" r="r" b="b"/>
              <a:pathLst>
                <a:path w="381" h="220" extrusionOk="0">
                  <a:moveTo>
                    <a:pt x="366" y="1"/>
                  </a:moveTo>
                  <a:lnTo>
                    <a:pt x="0" y="211"/>
                  </a:lnTo>
                  <a:lnTo>
                    <a:pt x="15" y="220"/>
                  </a:lnTo>
                  <a:lnTo>
                    <a:pt x="380"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5"/>
            <p:cNvSpPr/>
            <p:nvPr/>
          </p:nvSpPr>
          <p:spPr>
            <a:xfrm>
              <a:off x="4657275" y="2696563"/>
              <a:ext cx="9475" cy="5500"/>
            </a:xfrm>
            <a:custGeom>
              <a:avLst/>
              <a:gdLst/>
              <a:ahLst/>
              <a:cxnLst/>
              <a:rect l="l" t="t" r="r" b="b"/>
              <a:pathLst>
                <a:path w="379" h="220" extrusionOk="0">
                  <a:moveTo>
                    <a:pt x="366" y="1"/>
                  </a:moveTo>
                  <a:lnTo>
                    <a:pt x="0"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5"/>
            <p:cNvSpPr/>
            <p:nvPr/>
          </p:nvSpPr>
          <p:spPr>
            <a:xfrm>
              <a:off x="4657275" y="270183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5"/>
            <p:cNvSpPr/>
            <p:nvPr/>
          </p:nvSpPr>
          <p:spPr>
            <a:xfrm>
              <a:off x="4657275" y="2701613"/>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5"/>
            <p:cNvSpPr/>
            <p:nvPr/>
          </p:nvSpPr>
          <p:spPr>
            <a:xfrm>
              <a:off x="4658000" y="2696763"/>
              <a:ext cx="8750" cy="5275"/>
            </a:xfrm>
            <a:custGeom>
              <a:avLst/>
              <a:gdLst/>
              <a:ahLst/>
              <a:cxnLst/>
              <a:rect l="l" t="t" r="r" b="b"/>
              <a:pathLst>
                <a:path w="350" h="211" extrusionOk="0">
                  <a:moveTo>
                    <a:pt x="350" y="0"/>
                  </a:moveTo>
                  <a:lnTo>
                    <a:pt x="0" y="202"/>
                  </a:lnTo>
                  <a:lnTo>
                    <a:pt x="15" y="210"/>
                  </a:lnTo>
                  <a:lnTo>
                    <a:pt x="343" y="20"/>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5"/>
            <p:cNvSpPr/>
            <p:nvPr/>
          </p:nvSpPr>
          <p:spPr>
            <a:xfrm>
              <a:off x="4664700" y="270113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5"/>
            <p:cNvSpPr/>
            <p:nvPr/>
          </p:nvSpPr>
          <p:spPr>
            <a:xfrm>
              <a:off x="4667725" y="2702563"/>
              <a:ext cx="9125" cy="19525"/>
            </a:xfrm>
            <a:custGeom>
              <a:avLst/>
              <a:gdLst/>
              <a:ahLst/>
              <a:cxnLst/>
              <a:rect l="l" t="t" r="r" b="b"/>
              <a:pathLst>
                <a:path w="365" h="781" extrusionOk="0">
                  <a:moveTo>
                    <a:pt x="364" y="0"/>
                  </a:moveTo>
                  <a:lnTo>
                    <a:pt x="0" y="212"/>
                  </a:lnTo>
                  <a:lnTo>
                    <a:pt x="0" y="780"/>
                  </a:lnTo>
                  <a:lnTo>
                    <a:pt x="364" y="570"/>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5"/>
            <p:cNvSpPr/>
            <p:nvPr/>
          </p:nvSpPr>
          <p:spPr>
            <a:xfrm>
              <a:off x="4667350" y="2702363"/>
              <a:ext cx="9500" cy="5500"/>
            </a:xfrm>
            <a:custGeom>
              <a:avLst/>
              <a:gdLst/>
              <a:ahLst/>
              <a:cxnLst/>
              <a:rect l="l" t="t" r="r" b="b"/>
              <a:pathLst>
                <a:path w="380" h="220" extrusionOk="0">
                  <a:moveTo>
                    <a:pt x="366" y="1"/>
                  </a:moveTo>
                  <a:lnTo>
                    <a:pt x="1"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5"/>
            <p:cNvSpPr/>
            <p:nvPr/>
          </p:nvSpPr>
          <p:spPr>
            <a:xfrm>
              <a:off x="4664700" y="2700813"/>
              <a:ext cx="9500" cy="5500"/>
            </a:xfrm>
            <a:custGeom>
              <a:avLst/>
              <a:gdLst/>
              <a:ahLst/>
              <a:cxnLst/>
              <a:rect l="l" t="t" r="r" b="b"/>
              <a:pathLst>
                <a:path w="380" h="220" extrusionOk="0">
                  <a:moveTo>
                    <a:pt x="365" y="1"/>
                  </a:moveTo>
                  <a:lnTo>
                    <a:pt x="1" y="212"/>
                  </a:lnTo>
                  <a:lnTo>
                    <a:pt x="14" y="219"/>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5"/>
            <p:cNvSpPr/>
            <p:nvPr/>
          </p:nvSpPr>
          <p:spPr>
            <a:xfrm>
              <a:off x="4664700" y="27061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5"/>
            <p:cNvSpPr/>
            <p:nvPr/>
          </p:nvSpPr>
          <p:spPr>
            <a:xfrm>
              <a:off x="4664700" y="27058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5"/>
            <p:cNvSpPr/>
            <p:nvPr/>
          </p:nvSpPr>
          <p:spPr>
            <a:xfrm>
              <a:off x="4665425" y="2701038"/>
              <a:ext cx="8775" cy="5250"/>
            </a:xfrm>
            <a:custGeom>
              <a:avLst/>
              <a:gdLst/>
              <a:ahLst/>
              <a:cxnLst/>
              <a:rect l="l" t="t" r="r" b="b"/>
              <a:pathLst>
                <a:path w="351" h="210" extrusionOk="0">
                  <a:moveTo>
                    <a:pt x="350" y="0"/>
                  </a:moveTo>
                  <a:lnTo>
                    <a:pt x="1" y="202"/>
                  </a:lnTo>
                  <a:lnTo>
                    <a:pt x="15" y="209"/>
                  </a:lnTo>
                  <a:lnTo>
                    <a:pt x="342"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5"/>
            <p:cNvSpPr/>
            <p:nvPr/>
          </p:nvSpPr>
          <p:spPr>
            <a:xfrm>
              <a:off x="4667725" y="2702888"/>
              <a:ext cx="11625" cy="6675"/>
            </a:xfrm>
            <a:custGeom>
              <a:avLst/>
              <a:gdLst/>
              <a:ahLst/>
              <a:cxnLst/>
              <a:rect l="l" t="t" r="r" b="b"/>
              <a:pathLst>
                <a:path w="465" h="267" extrusionOk="0">
                  <a:moveTo>
                    <a:pt x="344" y="0"/>
                  </a:moveTo>
                  <a:lnTo>
                    <a:pt x="0" y="199"/>
                  </a:lnTo>
                  <a:lnTo>
                    <a:pt x="120" y="267"/>
                  </a:lnTo>
                  <a:lnTo>
                    <a:pt x="464" y="68"/>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5"/>
            <p:cNvSpPr/>
            <p:nvPr/>
          </p:nvSpPr>
          <p:spPr>
            <a:xfrm>
              <a:off x="4670725" y="2704288"/>
              <a:ext cx="9125" cy="19525"/>
            </a:xfrm>
            <a:custGeom>
              <a:avLst/>
              <a:gdLst/>
              <a:ahLst/>
              <a:cxnLst/>
              <a:rect l="l" t="t" r="r" b="b"/>
              <a:pathLst>
                <a:path w="365" h="781" extrusionOk="0">
                  <a:moveTo>
                    <a:pt x="364" y="1"/>
                  </a:moveTo>
                  <a:lnTo>
                    <a:pt x="0" y="211"/>
                  </a:lnTo>
                  <a:lnTo>
                    <a:pt x="0" y="781"/>
                  </a:lnTo>
                  <a:lnTo>
                    <a:pt x="364" y="571"/>
                  </a:lnTo>
                  <a:lnTo>
                    <a:pt x="36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5"/>
            <p:cNvSpPr/>
            <p:nvPr/>
          </p:nvSpPr>
          <p:spPr>
            <a:xfrm>
              <a:off x="4670350" y="2704113"/>
              <a:ext cx="9500" cy="5450"/>
            </a:xfrm>
            <a:custGeom>
              <a:avLst/>
              <a:gdLst/>
              <a:ahLst/>
              <a:cxnLst/>
              <a:rect l="l" t="t" r="r" b="b"/>
              <a:pathLst>
                <a:path w="380" h="218" extrusionOk="0">
                  <a:moveTo>
                    <a:pt x="365" y="0"/>
                  </a:moveTo>
                  <a:lnTo>
                    <a:pt x="1" y="211"/>
                  </a:lnTo>
                  <a:lnTo>
                    <a:pt x="15" y="218"/>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5"/>
            <p:cNvSpPr/>
            <p:nvPr/>
          </p:nvSpPr>
          <p:spPr>
            <a:xfrm>
              <a:off x="4667725" y="270256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5"/>
            <p:cNvSpPr/>
            <p:nvPr/>
          </p:nvSpPr>
          <p:spPr>
            <a:xfrm>
              <a:off x="4667725" y="2707838"/>
              <a:ext cx="3025" cy="15975"/>
            </a:xfrm>
            <a:custGeom>
              <a:avLst/>
              <a:gdLst/>
              <a:ahLst/>
              <a:cxnLst/>
              <a:rect l="l" t="t" r="r" b="b"/>
              <a:pathLst>
                <a:path w="121" h="639" extrusionOk="0">
                  <a:moveTo>
                    <a:pt x="0" y="1"/>
                  </a:moveTo>
                  <a:lnTo>
                    <a:pt x="0" y="569"/>
                  </a:lnTo>
                  <a:lnTo>
                    <a:pt x="120" y="639"/>
                  </a:lnTo>
                  <a:lnTo>
                    <a:pt x="120" y="6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5"/>
            <p:cNvSpPr/>
            <p:nvPr/>
          </p:nvSpPr>
          <p:spPr>
            <a:xfrm>
              <a:off x="4667725" y="2707588"/>
              <a:ext cx="3425" cy="1975"/>
            </a:xfrm>
            <a:custGeom>
              <a:avLst/>
              <a:gdLst/>
              <a:ahLst/>
              <a:cxnLst/>
              <a:rect l="l" t="t" r="r" b="b"/>
              <a:pathLst>
                <a:path w="137" h="79" extrusionOk="0">
                  <a:moveTo>
                    <a:pt x="16" y="1"/>
                  </a:moveTo>
                  <a:lnTo>
                    <a:pt x="0" y="11"/>
                  </a:lnTo>
                  <a:lnTo>
                    <a:pt x="120"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5"/>
            <p:cNvSpPr/>
            <p:nvPr/>
          </p:nvSpPr>
          <p:spPr>
            <a:xfrm>
              <a:off x="4668450" y="2702763"/>
              <a:ext cx="8750" cy="5250"/>
            </a:xfrm>
            <a:custGeom>
              <a:avLst/>
              <a:gdLst/>
              <a:ahLst/>
              <a:cxnLst/>
              <a:rect l="l" t="t" r="r" b="b"/>
              <a:pathLst>
                <a:path w="350" h="210" extrusionOk="0">
                  <a:moveTo>
                    <a:pt x="350" y="1"/>
                  </a:moveTo>
                  <a:lnTo>
                    <a:pt x="0" y="201"/>
                  </a:lnTo>
                  <a:lnTo>
                    <a:pt x="15" y="210"/>
                  </a:lnTo>
                  <a:lnTo>
                    <a:pt x="341" y="20"/>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5"/>
            <p:cNvSpPr/>
            <p:nvPr/>
          </p:nvSpPr>
          <p:spPr>
            <a:xfrm>
              <a:off x="4670725" y="2704613"/>
              <a:ext cx="11625" cy="6750"/>
            </a:xfrm>
            <a:custGeom>
              <a:avLst/>
              <a:gdLst/>
              <a:ahLst/>
              <a:cxnLst/>
              <a:rect l="l" t="t" r="r" b="b"/>
              <a:pathLst>
                <a:path w="465" h="270"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5"/>
            <p:cNvSpPr/>
            <p:nvPr/>
          </p:nvSpPr>
          <p:spPr>
            <a:xfrm>
              <a:off x="4673725" y="2706038"/>
              <a:ext cx="9125" cy="19525"/>
            </a:xfrm>
            <a:custGeom>
              <a:avLst/>
              <a:gdLst/>
              <a:ahLst/>
              <a:cxnLst/>
              <a:rect l="l" t="t" r="r" b="b"/>
              <a:pathLst>
                <a:path w="365" h="781" extrusionOk="0">
                  <a:moveTo>
                    <a:pt x="365" y="0"/>
                  </a:moveTo>
                  <a:lnTo>
                    <a:pt x="1" y="212"/>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5"/>
            <p:cNvSpPr/>
            <p:nvPr/>
          </p:nvSpPr>
          <p:spPr>
            <a:xfrm>
              <a:off x="4673375" y="2705863"/>
              <a:ext cx="9475" cy="5500"/>
            </a:xfrm>
            <a:custGeom>
              <a:avLst/>
              <a:gdLst/>
              <a:ahLst/>
              <a:cxnLst/>
              <a:rect l="l" t="t" r="r" b="b"/>
              <a:pathLst>
                <a:path w="379" h="220" extrusionOk="0">
                  <a:moveTo>
                    <a:pt x="366" y="0"/>
                  </a:moveTo>
                  <a:lnTo>
                    <a:pt x="0" y="210"/>
                  </a:lnTo>
                  <a:lnTo>
                    <a:pt x="15" y="219"/>
                  </a:lnTo>
                  <a:lnTo>
                    <a:pt x="379"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5"/>
            <p:cNvSpPr/>
            <p:nvPr/>
          </p:nvSpPr>
          <p:spPr>
            <a:xfrm>
              <a:off x="4670725" y="2704288"/>
              <a:ext cx="9475" cy="5500"/>
            </a:xfrm>
            <a:custGeom>
              <a:avLst/>
              <a:gdLst/>
              <a:ahLst/>
              <a:cxnLst/>
              <a:rect l="l" t="t" r="r" b="b"/>
              <a:pathLst>
                <a:path w="379" h="220" extrusionOk="0">
                  <a:moveTo>
                    <a:pt x="364" y="1"/>
                  </a:moveTo>
                  <a:lnTo>
                    <a:pt x="0" y="212"/>
                  </a:lnTo>
                  <a:lnTo>
                    <a:pt x="13" y="220"/>
                  </a:lnTo>
                  <a:lnTo>
                    <a:pt x="379" y="9"/>
                  </a:lnTo>
                  <a:lnTo>
                    <a:pt x="3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5"/>
            <p:cNvSpPr/>
            <p:nvPr/>
          </p:nvSpPr>
          <p:spPr>
            <a:xfrm>
              <a:off x="4670725" y="2709588"/>
              <a:ext cx="3025" cy="15975"/>
            </a:xfrm>
            <a:custGeom>
              <a:avLst/>
              <a:gdLst/>
              <a:ahLst/>
              <a:cxnLst/>
              <a:rect l="l" t="t" r="r" b="b"/>
              <a:pathLst>
                <a:path w="121" h="639" extrusionOk="0">
                  <a:moveTo>
                    <a:pt x="0" y="0"/>
                  </a:moveTo>
                  <a:lnTo>
                    <a:pt x="0" y="569"/>
                  </a:lnTo>
                  <a:lnTo>
                    <a:pt x="121" y="638"/>
                  </a:lnTo>
                  <a:lnTo>
                    <a:pt x="121"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5"/>
            <p:cNvSpPr/>
            <p:nvPr/>
          </p:nvSpPr>
          <p:spPr>
            <a:xfrm>
              <a:off x="4670725" y="2709338"/>
              <a:ext cx="3400" cy="2025"/>
            </a:xfrm>
            <a:custGeom>
              <a:avLst/>
              <a:gdLst/>
              <a:ahLst/>
              <a:cxnLst/>
              <a:rect l="l" t="t" r="r" b="b"/>
              <a:pathLst>
                <a:path w="136" h="81" extrusionOk="0">
                  <a:moveTo>
                    <a:pt x="16" y="0"/>
                  </a:moveTo>
                  <a:lnTo>
                    <a:pt x="0" y="10"/>
                  </a:lnTo>
                  <a:lnTo>
                    <a:pt x="121" y="80"/>
                  </a:lnTo>
                  <a:lnTo>
                    <a:pt x="135"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5"/>
            <p:cNvSpPr/>
            <p:nvPr/>
          </p:nvSpPr>
          <p:spPr>
            <a:xfrm>
              <a:off x="4671450" y="2704513"/>
              <a:ext cx="8750" cy="5250"/>
            </a:xfrm>
            <a:custGeom>
              <a:avLst/>
              <a:gdLst/>
              <a:ahLst/>
              <a:cxnLst/>
              <a:rect l="l" t="t" r="r" b="b"/>
              <a:pathLst>
                <a:path w="350" h="210" extrusionOk="0">
                  <a:moveTo>
                    <a:pt x="350" y="0"/>
                  </a:moveTo>
                  <a:lnTo>
                    <a:pt x="0" y="202"/>
                  </a:lnTo>
                  <a:lnTo>
                    <a:pt x="15" y="209"/>
                  </a:lnTo>
                  <a:lnTo>
                    <a:pt x="341" y="19"/>
                  </a:lnTo>
                  <a:lnTo>
                    <a:pt x="350" y="25"/>
                  </a:lnTo>
                  <a:lnTo>
                    <a:pt x="3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5"/>
            <p:cNvSpPr/>
            <p:nvPr/>
          </p:nvSpPr>
          <p:spPr>
            <a:xfrm>
              <a:off x="4673725" y="2706363"/>
              <a:ext cx="11625" cy="6725"/>
            </a:xfrm>
            <a:custGeom>
              <a:avLst/>
              <a:gdLst/>
              <a:ahLst/>
              <a:cxnLst/>
              <a:rect l="l" t="t" r="r" b="b"/>
              <a:pathLst>
                <a:path w="465" h="269" extrusionOk="0">
                  <a:moveTo>
                    <a:pt x="344" y="0"/>
                  </a:moveTo>
                  <a:lnTo>
                    <a:pt x="1" y="199"/>
                  </a:lnTo>
                  <a:lnTo>
                    <a:pt x="121" y="269"/>
                  </a:lnTo>
                  <a:lnTo>
                    <a:pt x="465"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5"/>
            <p:cNvSpPr/>
            <p:nvPr/>
          </p:nvSpPr>
          <p:spPr>
            <a:xfrm>
              <a:off x="4676750" y="2707813"/>
              <a:ext cx="9125" cy="19525"/>
            </a:xfrm>
            <a:custGeom>
              <a:avLst/>
              <a:gdLst/>
              <a:ahLst/>
              <a:cxnLst/>
              <a:rect l="l" t="t" r="r" b="b"/>
              <a:pathLst>
                <a:path w="365" h="781" extrusionOk="0">
                  <a:moveTo>
                    <a:pt x="364" y="0"/>
                  </a:moveTo>
                  <a:lnTo>
                    <a:pt x="0" y="211"/>
                  </a:lnTo>
                  <a:lnTo>
                    <a:pt x="0" y="781"/>
                  </a:lnTo>
                  <a:lnTo>
                    <a:pt x="364" y="570"/>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5"/>
            <p:cNvSpPr/>
            <p:nvPr/>
          </p:nvSpPr>
          <p:spPr>
            <a:xfrm>
              <a:off x="4676375" y="2707588"/>
              <a:ext cx="9500" cy="5500"/>
            </a:xfrm>
            <a:custGeom>
              <a:avLst/>
              <a:gdLst/>
              <a:ahLst/>
              <a:cxnLst/>
              <a:rect l="l" t="t" r="r" b="b"/>
              <a:pathLst>
                <a:path w="380" h="220" extrusionOk="0">
                  <a:moveTo>
                    <a:pt x="365" y="1"/>
                  </a:moveTo>
                  <a:lnTo>
                    <a:pt x="1"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5"/>
            <p:cNvSpPr/>
            <p:nvPr/>
          </p:nvSpPr>
          <p:spPr>
            <a:xfrm>
              <a:off x="4673725" y="270606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5"/>
            <p:cNvSpPr/>
            <p:nvPr/>
          </p:nvSpPr>
          <p:spPr>
            <a:xfrm>
              <a:off x="4673725" y="2711338"/>
              <a:ext cx="3050" cy="16000"/>
            </a:xfrm>
            <a:custGeom>
              <a:avLst/>
              <a:gdLst/>
              <a:ahLst/>
              <a:cxnLst/>
              <a:rect l="l" t="t" r="r" b="b"/>
              <a:pathLst>
                <a:path w="122" h="640" extrusionOk="0">
                  <a:moveTo>
                    <a:pt x="1" y="0"/>
                  </a:moveTo>
                  <a:lnTo>
                    <a:pt x="1" y="570"/>
                  </a:lnTo>
                  <a:lnTo>
                    <a:pt x="121" y="640"/>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5"/>
            <p:cNvSpPr/>
            <p:nvPr/>
          </p:nvSpPr>
          <p:spPr>
            <a:xfrm>
              <a:off x="4673725" y="2711113"/>
              <a:ext cx="3450" cy="1975"/>
            </a:xfrm>
            <a:custGeom>
              <a:avLst/>
              <a:gdLst/>
              <a:ahLst/>
              <a:cxnLst/>
              <a:rect l="l" t="t" r="r" b="b"/>
              <a:pathLst>
                <a:path w="138" h="79" extrusionOk="0">
                  <a:moveTo>
                    <a:pt x="15" y="0"/>
                  </a:moveTo>
                  <a:lnTo>
                    <a:pt x="1" y="9"/>
                  </a:lnTo>
                  <a:lnTo>
                    <a:pt x="121" y="79"/>
                  </a:lnTo>
                  <a:lnTo>
                    <a:pt x="137" y="70"/>
                  </a:lnTo>
                  <a:lnTo>
                    <a:pt x="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5"/>
            <p:cNvSpPr/>
            <p:nvPr/>
          </p:nvSpPr>
          <p:spPr>
            <a:xfrm>
              <a:off x="4674450" y="2706288"/>
              <a:ext cx="8775" cy="5250"/>
            </a:xfrm>
            <a:custGeom>
              <a:avLst/>
              <a:gdLst/>
              <a:ahLst/>
              <a:cxnLst/>
              <a:rect l="l" t="t" r="r" b="b"/>
              <a:pathLst>
                <a:path w="351" h="210" extrusionOk="0">
                  <a:moveTo>
                    <a:pt x="350" y="0"/>
                  </a:moveTo>
                  <a:lnTo>
                    <a:pt x="1" y="201"/>
                  </a:lnTo>
                  <a:lnTo>
                    <a:pt x="15" y="209"/>
                  </a:lnTo>
                  <a:lnTo>
                    <a:pt x="342"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5"/>
            <p:cNvSpPr/>
            <p:nvPr/>
          </p:nvSpPr>
          <p:spPr>
            <a:xfrm>
              <a:off x="4642850" y="26668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5"/>
            <p:cNvSpPr/>
            <p:nvPr/>
          </p:nvSpPr>
          <p:spPr>
            <a:xfrm>
              <a:off x="4645850" y="2668338"/>
              <a:ext cx="9175" cy="19525"/>
            </a:xfrm>
            <a:custGeom>
              <a:avLst/>
              <a:gdLst/>
              <a:ahLst/>
              <a:cxnLst/>
              <a:rect l="l" t="t" r="r" b="b"/>
              <a:pathLst>
                <a:path w="367" h="781" extrusionOk="0">
                  <a:moveTo>
                    <a:pt x="366" y="0"/>
                  </a:moveTo>
                  <a:lnTo>
                    <a:pt x="1" y="211"/>
                  </a:lnTo>
                  <a:lnTo>
                    <a:pt x="1"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5"/>
            <p:cNvSpPr/>
            <p:nvPr/>
          </p:nvSpPr>
          <p:spPr>
            <a:xfrm>
              <a:off x="4645525" y="266811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5"/>
            <p:cNvSpPr/>
            <p:nvPr/>
          </p:nvSpPr>
          <p:spPr>
            <a:xfrm>
              <a:off x="4642850" y="2666588"/>
              <a:ext cx="9525" cy="5500"/>
            </a:xfrm>
            <a:custGeom>
              <a:avLst/>
              <a:gdLst/>
              <a:ahLst/>
              <a:cxnLst/>
              <a:rect l="l" t="t" r="r" b="b"/>
              <a:pathLst>
                <a:path w="381" h="220" extrusionOk="0">
                  <a:moveTo>
                    <a:pt x="366" y="1"/>
                  </a:moveTo>
                  <a:lnTo>
                    <a:pt x="0" y="211"/>
                  </a:lnTo>
                  <a:lnTo>
                    <a:pt x="15" y="220"/>
                  </a:lnTo>
                  <a:lnTo>
                    <a:pt x="380"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5"/>
            <p:cNvSpPr/>
            <p:nvPr/>
          </p:nvSpPr>
          <p:spPr>
            <a:xfrm>
              <a:off x="4642850" y="26718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5"/>
            <p:cNvSpPr/>
            <p:nvPr/>
          </p:nvSpPr>
          <p:spPr>
            <a:xfrm>
              <a:off x="4642850" y="2671638"/>
              <a:ext cx="3425" cy="1975"/>
            </a:xfrm>
            <a:custGeom>
              <a:avLst/>
              <a:gdLst/>
              <a:ahLst/>
              <a:cxnLst/>
              <a:rect l="l" t="t" r="r" b="b"/>
              <a:pathLst>
                <a:path w="137" h="79" extrusionOk="0">
                  <a:moveTo>
                    <a:pt x="16" y="0"/>
                  </a:moveTo>
                  <a:lnTo>
                    <a:pt x="0" y="9"/>
                  </a:lnTo>
                  <a:lnTo>
                    <a:pt x="121" y="79"/>
                  </a:lnTo>
                  <a:lnTo>
                    <a:pt x="137" y="68"/>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5"/>
            <p:cNvSpPr/>
            <p:nvPr/>
          </p:nvSpPr>
          <p:spPr>
            <a:xfrm>
              <a:off x="4643600" y="2666763"/>
              <a:ext cx="8775" cy="5300"/>
            </a:xfrm>
            <a:custGeom>
              <a:avLst/>
              <a:gdLst/>
              <a:ahLst/>
              <a:cxnLst/>
              <a:rect l="l" t="t" r="r" b="b"/>
              <a:pathLst>
                <a:path w="351" h="212" extrusionOk="0">
                  <a:moveTo>
                    <a:pt x="350" y="1"/>
                  </a:moveTo>
                  <a:lnTo>
                    <a:pt x="1" y="202"/>
                  </a:lnTo>
                  <a:lnTo>
                    <a:pt x="15" y="211"/>
                  </a:lnTo>
                  <a:lnTo>
                    <a:pt x="342" y="21"/>
                  </a:lnTo>
                  <a:lnTo>
                    <a:pt x="350" y="26"/>
                  </a:lnTo>
                  <a:lnTo>
                    <a:pt x="35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5"/>
            <p:cNvSpPr/>
            <p:nvPr/>
          </p:nvSpPr>
          <p:spPr>
            <a:xfrm>
              <a:off x="4645850" y="2668613"/>
              <a:ext cx="11625" cy="6750"/>
            </a:xfrm>
            <a:custGeom>
              <a:avLst/>
              <a:gdLst/>
              <a:ahLst/>
              <a:cxnLst/>
              <a:rect l="l" t="t" r="r" b="b"/>
              <a:pathLst>
                <a:path w="465" h="270" extrusionOk="0">
                  <a:moveTo>
                    <a:pt x="344" y="1"/>
                  </a:moveTo>
                  <a:lnTo>
                    <a:pt x="1" y="200"/>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5"/>
            <p:cNvSpPr/>
            <p:nvPr/>
          </p:nvSpPr>
          <p:spPr>
            <a:xfrm>
              <a:off x="4648875" y="2670038"/>
              <a:ext cx="9150" cy="19525"/>
            </a:xfrm>
            <a:custGeom>
              <a:avLst/>
              <a:gdLst/>
              <a:ahLst/>
              <a:cxnLst/>
              <a:rect l="l" t="t" r="r" b="b"/>
              <a:pathLst>
                <a:path w="366" h="781" extrusionOk="0">
                  <a:moveTo>
                    <a:pt x="365" y="0"/>
                  </a:moveTo>
                  <a:lnTo>
                    <a:pt x="0" y="212"/>
                  </a:lnTo>
                  <a:lnTo>
                    <a:pt x="0" y="781"/>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5"/>
            <p:cNvSpPr/>
            <p:nvPr/>
          </p:nvSpPr>
          <p:spPr>
            <a:xfrm>
              <a:off x="4648525" y="2669863"/>
              <a:ext cx="9500" cy="5500"/>
            </a:xfrm>
            <a:custGeom>
              <a:avLst/>
              <a:gdLst/>
              <a:ahLst/>
              <a:cxnLst/>
              <a:rect l="l" t="t" r="r" b="b"/>
              <a:pathLst>
                <a:path w="380" h="220" extrusionOk="0">
                  <a:moveTo>
                    <a:pt x="365" y="0"/>
                  </a:moveTo>
                  <a:lnTo>
                    <a:pt x="1" y="210"/>
                  </a:lnTo>
                  <a:lnTo>
                    <a:pt x="14" y="219"/>
                  </a:lnTo>
                  <a:lnTo>
                    <a:pt x="379" y="7"/>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5"/>
            <p:cNvSpPr/>
            <p:nvPr/>
          </p:nvSpPr>
          <p:spPr>
            <a:xfrm>
              <a:off x="4645850" y="2668338"/>
              <a:ext cx="9525" cy="5450"/>
            </a:xfrm>
            <a:custGeom>
              <a:avLst/>
              <a:gdLst/>
              <a:ahLst/>
              <a:cxnLst/>
              <a:rect l="l" t="t" r="r" b="b"/>
              <a:pathLst>
                <a:path w="381" h="218" extrusionOk="0">
                  <a:moveTo>
                    <a:pt x="366" y="0"/>
                  </a:moveTo>
                  <a:lnTo>
                    <a:pt x="1" y="211"/>
                  </a:lnTo>
                  <a:lnTo>
                    <a:pt x="15" y="218"/>
                  </a:lnTo>
                  <a:lnTo>
                    <a:pt x="381" y="8"/>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5"/>
            <p:cNvSpPr/>
            <p:nvPr/>
          </p:nvSpPr>
          <p:spPr>
            <a:xfrm>
              <a:off x="4645850" y="2673588"/>
              <a:ext cx="3050" cy="15975"/>
            </a:xfrm>
            <a:custGeom>
              <a:avLst/>
              <a:gdLst/>
              <a:ahLst/>
              <a:cxnLst/>
              <a:rect l="l" t="t" r="r" b="b"/>
              <a:pathLst>
                <a:path w="122" h="639" extrusionOk="0">
                  <a:moveTo>
                    <a:pt x="1" y="1"/>
                  </a:moveTo>
                  <a:lnTo>
                    <a:pt x="1" y="570"/>
                  </a:lnTo>
                  <a:lnTo>
                    <a:pt x="121" y="639"/>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5"/>
            <p:cNvSpPr/>
            <p:nvPr/>
          </p:nvSpPr>
          <p:spPr>
            <a:xfrm>
              <a:off x="4645850" y="2673338"/>
              <a:ext cx="3425" cy="2025"/>
            </a:xfrm>
            <a:custGeom>
              <a:avLst/>
              <a:gdLst/>
              <a:ahLst/>
              <a:cxnLst/>
              <a:rect l="l" t="t" r="r" b="b"/>
              <a:pathLst>
                <a:path w="137" h="81" extrusionOk="0">
                  <a:moveTo>
                    <a:pt x="17" y="0"/>
                  </a:moveTo>
                  <a:lnTo>
                    <a:pt x="1" y="11"/>
                  </a:lnTo>
                  <a:lnTo>
                    <a:pt x="121" y="80"/>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5"/>
            <p:cNvSpPr/>
            <p:nvPr/>
          </p:nvSpPr>
          <p:spPr>
            <a:xfrm>
              <a:off x="4646625" y="2668513"/>
              <a:ext cx="8750" cy="5250"/>
            </a:xfrm>
            <a:custGeom>
              <a:avLst/>
              <a:gdLst/>
              <a:ahLst/>
              <a:cxnLst/>
              <a:rect l="l" t="t" r="r" b="b"/>
              <a:pathLst>
                <a:path w="350" h="210" extrusionOk="0">
                  <a:moveTo>
                    <a:pt x="350" y="1"/>
                  </a:moveTo>
                  <a:lnTo>
                    <a:pt x="0" y="202"/>
                  </a:lnTo>
                  <a:lnTo>
                    <a:pt x="15" y="209"/>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5"/>
            <p:cNvSpPr/>
            <p:nvPr/>
          </p:nvSpPr>
          <p:spPr>
            <a:xfrm>
              <a:off x="4648875" y="2670363"/>
              <a:ext cx="11625" cy="6725"/>
            </a:xfrm>
            <a:custGeom>
              <a:avLst/>
              <a:gdLst/>
              <a:ahLst/>
              <a:cxnLst/>
              <a:rect l="l" t="t" r="r" b="b"/>
              <a:pathLst>
                <a:path w="465" h="269" extrusionOk="0">
                  <a:moveTo>
                    <a:pt x="344" y="0"/>
                  </a:moveTo>
                  <a:lnTo>
                    <a:pt x="0" y="199"/>
                  </a:lnTo>
                  <a:lnTo>
                    <a:pt x="120"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5"/>
            <p:cNvSpPr/>
            <p:nvPr/>
          </p:nvSpPr>
          <p:spPr>
            <a:xfrm>
              <a:off x="4651875" y="2671813"/>
              <a:ext cx="9150" cy="19525"/>
            </a:xfrm>
            <a:custGeom>
              <a:avLst/>
              <a:gdLst/>
              <a:ahLst/>
              <a:cxnLst/>
              <a:rect l="l" t="t" r="r" b="b"/>
              <a:pathLst>
                <a:path w="366" h="781" extrusionOk="0">
                  <a:moveTo>
                    <a:pt x="366" y="0"/>
                  </a:moveTo>
                  <a:lnTo>
                    <a:pt x="0" y="211"/>
                  </a:lnTo>
                  <a:lnTo>
                    <a:pt x="0" y="781"/>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5"/>
            <p:cNvSpPr/>
            <p:nvPr/>
          </p:nvSpPr>
          <p:spPr>
            <a:xfrm>
              <a:off x="4651500" y="2671588"/>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5"/>
            <p:cNvSpPr/>
            <p:nvPr/>
          </p:nvSpPr>
          <p:spPr>
            <a:xfrm>
              <a:off x="4648875" y="2670063"/>
              <a:ext cx="9500" cy="5500"/>
            </a:xfrm>
            <a:custGeom>
              <a:avLst/>
              <a:gdLst/>
              <a:ahLst/>
              <a:cxnLst/>
              <a:rect l="l" t="t" r="r" b="b"/>
              <a:pathLst>
                <a:path w="380" h="220" extrusionOk="0">
                  <a:moveTo>
                    <a:pt x="365" y="1"/>
                  </a:moveTo>
                  <a:lnTo>
                    <a:pt x="0" y="211"/>
                  </a:lnTo>
                  <a:lnTo>
                    <a:pt x="15" y="220"/>
                  </a:lnTo>
                  <a:lnTo>
                    <a:pt x="380" y="8"/>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5"/>
            <p:cNvSpPr/>
            <p:nvPr/>
          </p:nvSpPr>
          <p:spPr>
            <a:xfrm>
              <a:off x="4648875" y="2675338"/>
              <a:ext cx="3025" cy="16000"/>
            </a:xfrm>
            <a:custGeom>
              <a:avLst/>
              <a:gdLst/>
              <a:ahLst/>
              <a:cxnLst/>
              <a:rect l="l" t="t" r="r" b="b"/>
              <a:pathLst>
                <a:path w="121" h="640" extrusionOk="0">
                  <a:moveTo>
                    <a:pt x="0" y="0"/>
                  </a:moveTo>
                  <a:lnTo>
                    <a:pt x="0" y="570"/>
                  </a:lnTo>
                  <a:lnTo>
                    <a:pt x="120" y="640"/>
                  </a:lnTo>
                  <a:lnTo>
                    <a:pt x="120"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5"/>
            <p:cNvSpPr/>
            <p:nvPr/>
          </p:nvSpPr>
          <p:spPr>
            <a:xfrm>
              <a:off x="4648875" y="2675113"/>
              <a:ext cx="3425" cy="1975"/>
            </a:xfrm>
            <a:custGeom>
              <a:avLst/>
              <a:gdLst/>
              <a:ahLst/>
              <a:cxnLst/>
              <a:rect l="l" t="t" r="r" b="b"/>
              <a:pathLst>
                <a:path w="137" h="79" extrusionOk="0">
                  <a:moveTo>
                    <a:pt x="16" y="0"/>
                  </a:moveTo>
                  <a:lnTo>
                    <a:pt x="0" y="9"/>
                  </a:lnTo>
                  <a:lnTo>
                    <a:pt x="120" y="79"/>
                  </a:lnTo>
                  <a:lnTo>
                    <a:pt x="136" y="69"/>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5"/>
            <p:cNvSpPr/>
            <p:nvPr/>
          </p:nvSpPr>
          <p:spPr>
            <a:xfrm>
              <a:off x="4649600" y="2670263"/>
              <a:ext cx="8775" cy="5275"/>
            </a:xfrm>
            <a:custGeom>
              <a:avLst/>
              <a:gdLst/>
              <a:ahLst/>
              <a:cxnLst/>
              <a:rect l="l" t="t" r="r" b="b"/>
              <a:pathLst>
                <a:path w="351" h="211" extrusionOk="0">
                  <a:moveTo>
                    <a:pt x="351" y="0"/>
                  </a:moveTo>
                  <a:lnTo>
                    <a:pt x="0" y="202"/>
                  </a:lnTo>
                  <a:lnTo>
                    <a:pt x="16" y="210"/>
                  </a:lnTo>
                  <a:lnTo>
                    <a:pt x="342" y="20"/>
                  </a:lnTo>
                  <a:lnTo>
                    <a:pt x="351" y="25"/>
                  </a:lnTo>
                  <a:lnTo>
                    <a:pt x="35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5"/>
            <p:cNvSpPr/>
            <p:nvPr/>
          </p:nvSpPr>
          <p:spPr>
            <a:xfrm>
              <a:off x="4651875" y="2672113"/>
              <a:ext cx="11625" cy="6725"/>
            </a:xfrm>
            <a:custGeom>
              <a:avLst/>
              <a:gdLst/>
              <a:ahLst/>
              <a:cxnLst/>
              <a:rect l="l" t="t" r="r" b="b"/>
              <a:pathLst>
                <a:path w="465" h="269" extrusionOk="0">
                  <a:moveTo>
                    <a:pt x="344" y="0"/>
                  </a:moveTo>
                  <a:lnTo>
                    <a:pt x="0" y="199"/>
                  </a:lnTo>
                  <a:lnTo>
                    <a:pt x="121" y="268"/>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5"/>
            <p:cNvSpPr/>
            <p:nvPr/>
          </p:nvSpPr>
          <p:spPr>
            <a:xfrm>
              <a:off x="4654875" y="2673563"/>
              <a:ext cx="9175" cy="19525"/>
            </a:xfrm>
            <a:custGeom>
              <a:avLst/>
              <a:gdLst/>
              <a:ahLst/>
              <a:cxnLst/>
              <a:rect l="l" t="t" r="r" b="b"/>
              <a:pathLst>
                <a:path w="367" h="781" extrusionOk="0">
                  <a:moveTo>
                    <a:pt x="366" y="0"/>
                  </a:moveTo>
                  <a:lnTo>
                    <a:pt x="1" y="210"/>
                  </a:lnTo>
                  <a:lnTo>
                    <a:pt x="1" y="780"/>
                  </a:lnTo>
                  <a:lnTo>
                    <a:pt x="366" y="570"/>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5"/>
            <p:cNvSpPr/>
            <p:nvPr/>
          </p:nvSpPr>
          <p:spPr>
            <a:xfrm>
              <a:off x="4654525" y="2673338"/>
              <a:ext cx="9525" cy="5500"/>
            </a:xfrm>
            <a:custGeom>
              <a:avLst/>
              <a:gdLst/>
              <a:ahLst/>
              <a:cxnLst/>
              <a:rect l="l" t="t" r="r" b="b"/>
              <a:pathLst>
                <a:path w="381" h="220" extrusionOk="0">
                  <a:moveTo>
                    <a:pt x="366" y="0"/>
                  </a:moveTo>
                  <a:lnTo>
                    <a:pt x="0" y="212"/>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5"/>
            <p:cNvSpPr/>
            <p:nvPr/>
          </p:nvSpPr>
          <p:spPr>
            <a:xfrm>
              <a:off x="4651875" y="2671813"/>
              <a:ext cx="9525" cy="5500"/>
            </a:xfrm>
            <a:custGeom>
              <a:avLst/>
              <a:gdLst/>
              <a:ahLst/>
              <a:cxnLst/>
              <a:rect l="l" t="t" r="r" b="b"/>
              <a:pathLst>
                <a:path w="381" h="220" extrusionOk="0">
                  <a:moveTo>
                    <a:pt x="366" y="0"/>
                  </a:moveTo>
                  <a:lnTo>
                    <a:pt x="0" y="211"/>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5"/>
            <p:cNvSpPr/>
            <p:nvPr/>
          </p:nvSpPr>
          <p:spPr>
            <a:xfrm>
              <a:off x="4651875" y="2677063"/>
              <a:ext cx="3025" cy="16025"/>
            </a:xfrm>
            <a:custGeom>
              <a:avLst/>
              <a:gdLst/>
              <a:ahLst/>
              <a:cxnLst/>
              <a:rect l="l" t="t" r="r" b="b"/>
              <a:pathLst>
                <a:path w="121" h="641" extrusionOk="0">
                  <a:moveTo>
                    <a:pt x="0" y="1"/>
                  </a:moveTo>
                  <a:lnTo>
                    <a:pt x="0" y="571"/>
                  </a:lnTo>
                  <a:lnTo>
                    <a:pt x="121" y="640"/>
                  </a:lnTo>
                  <a:lnTo>
                    <a:pt x="121" y="70"/>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5"/>
            <p:cNvSpPr/>
            <p:nvPr/>
          </p:nvSpPr>
          <p:spPr>
            <a:xfrm>
              <a:off x="4651875" y="2676863"/>
              <a:ext cx="3425" cy="1975"/>
            </a:xfrm>
            <a:custGeom>
              <a:avLst/>
              <a:gdLst/>
              <a:ahLst/>
              <a:cxnLst/>
              <a:rect l="l" t="t" r="r" b="b"/>
              <a:pathLst>
                <a:path w="137" h="79" extrusionOk="0">
                  <a:moveTo>
                    <a:pt x="16" y="0"/>
                  </a:moveTo>
                  <a:lnTo>
                    <a:pt x="0" y="9"/>
                  </a:lnTo>
                  <a:lnTo>
                    <a:pt x="121" y="78"/>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5"/>
            <p:cNvSpPr/>
            <p:nvPr/>
          </p:nvSpPr>
          <p:spPr>
            <a:xfrm>
              <a:off x="4652600" y="2672038"/>
              <a:ext cx="8800" cy="5225"/>
            </a:xfrm>
            <a:custGeom>
              <a:avLst/>
              <a:gdLst/>
              <a:ahLst/>
              <a:cxnLst/>
              <a:rect l="l" t="t" r="r" b="b"/>
              <a:pathLst>
                <a:path w="352" h="209" extrusionOk="0">
                  <a:moveTo>
                    <a:pt x="351" y="0"/>
                  </a:moveTo>
                  <a:lnTo>
                    <a:pt x="0" y="200"/>
                  </a:lnTo>
                  <a:lnTo>
                    <a:pt x="16" y="209"/>
                  </a:lnTo>
                  <a:lnTo>
                    <a:pt x="343" y="19"/>
                  </a:lnTo>
                  <a:lnTo>
                    <a:pt x="351" y="23"/>
                  </a:lnTo>
                  <a:lnTo>
                    <a:pt x="3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5"/>
            <p:cNvSpPr/>
            <p:nvPr/>
          </p:nvSpPr>
          <p:spPr>
            <a:xfrm>
              <a:off x="4663325" y="267858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5"/>
            <p:cNvSpPr/>
            <p:nvPr/>
          </p:nvSpPr>
          <p:spPr>
            <a:xfrm>
              <a:off x="4666325" y="2680038"/>
              <a:ext cx="9125" cy="19525"/>
            </a:xfrm>
            <a:custGeom>
              <a:avLst/>
              <a:gdLst/>
              <a:ahLst/>
              <a:cxnLst/>
              <a:rect l="l" t="t" r="r" b="b"/>
              <a:pathLst>
                <a:path w="365" h="781" extrusionOk="0">
                  <a:moveTo>
                    <a:pt x="365" y="1"/>
                  </a:moveTo>
                  <a:lnTo>
                    <a:pt x="1" y="211"/>
                  </a:lnTo>
                  <a:lnTo>
                    <a:pt x="1" y="781"/>
                  </a:lnTo>
                  <a:lnTo>
                    <a:pt x="365" y="56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5"/>
            <p:cNvSpPr/>
            <p:nvPr/>
          </p:nvSpPr>
          <p:spPr>
            <a:xfrm>
              <a:off x="4665975" y="2679813"/>
              <a:ext cx="9475" cy="5500"/>
            </a:xfrm>
            <a:custGeom>
              <a:avLst/>
              <a:gdLst/>
              <a:ahLst/>
              <a:cxnLst/>
              <a:rect l="l" t="t" r="r" b="b"/>
              <a:pathLst>
                <a:path w="379" h="220" extrusionOk="0">
                  <a:moveTo>
                    <a:pt x="366" y="1"/>
                  </a:moveTo>
                  <a:lnTo>
                    <a:pt x="0" y="211"/>
                  </a:lnTo>
                  <a:lnTo>
                    <a:pt x="15" y="220"/>
                  </a:lnTo>
                  <a:lnTo>
                    <a:pt x="379" y="10"/>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5"/>
            <p:cNvSpPr/>
            <p:nvPr/>
          </p:nvSpPr>
          <p:spPr>
            <a:xfrm>
              <a:off x="4663325" y="2678313"/>
              <a:ext cx="9500" cy="5475"/>
            </a:xfrm>
            <a:custGeom>
              <a:avLst/>
              <a:gdLst/>
              <a:ahLst/>
              <a:cxnLst/>
              <a:rect l="l" t="t" r="r" b="b"/>
              <a:pathLst>
                <a:path w="380" h="219" extrusionOk="0">
                  <a:moveTo>
                    <a:pt x="365" y="0"/>
                  </a:moveTo>
                  <a:lnTo>
                    <a:pt x="1" y="210"/>
                  </a:lnTo>
                  <a:lnTo>
                    <a:pt x="14" y="219"/>
                  </a:lnTo>
                  <a:lnTo>
                    <a:pt x="379" y="7"/>
                  </a:lnTo>
                  <a:lnTo>
                    <a:pt x="3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5"/>
            <p:cNvSpPr/>
            <p:nvPr/>
          </p:nvSpPr>
          <p:spPr>
            <a:xfrm>
              <a:off x="4663325" y="2683563"/>
              <a:ext cx="3025" cy="16000"/>
            </a:xfrm>
            <a:custGeom>
              <a:avLst/>
              <a:gdLst/>
              <a:ahLst/>
              <a:cxnLst/>
              <a:rect l="l" t="t" r="r" b="b"/>
              <a:pathLst>
                <a:path w="121" h="640" extrusionOk="0">
                  <a:moveTo>
                    <a:pt x="1" y="0"/>
                  </a:moveTo>
                  <a:lnTo>
                    <a:pt x="1" y="570"/>
                  </a:lnTo>
                  <a:lnTo>
                    <a:pt x="121" y="640"/>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5"/>
            <p:cNvSpPr/>
            <p:nvPr/>
          </p:nvSpPr>
          <p:spPr>
            <a:xfrm>
              <a:off x="4663325" y="2683338"/>
              <a:ext cx="3425" cy="1975"/>
            </a:xfrm>
            <a:custGeom>
              <a:avLst/>
              <a:gdLst/>
              <a:ahLst/>
              <a:cxnLst/>
              <a:rect l="l" t="t" r="r" b="b"/>
              <a:pathLst>
                <a:path w="137" h="79" extrusionOk="0">
                  <a:moveTo>
                    <a:pt x="17" y="1"/>
                  </a:moveTo>
                  <a:lnTo>
                    <a:pt x="1" y="9"/>
                  </a:lnTo>
                  <a:lnTo>
                    <a:pt x="121" y="79"/>
                  </a:lnTo>
                  <a:lnTo>
                    <a:pt x="137" y="70"/>
                  </a:lnTo>
                  <a:lnTo>
                    <a:pt x="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5"/>
            <p:cNvSpPr/>
            <p:nvPr/>
          </p:nvSpPr>
          <p:spPr>
            <a:xfrm>
              <a:off x="4664050" y="2678488"/>
              <a:ext cx="8775" cy="5275"/>
            </a:xfrm>
            <a:custGeom>
              <a:avLst/>
              <a:gdLst/>
              <a:ahLst/>
              <a:cxnLst/>
              <a:rect l="l" t="t" r="r" b="b"/>
              <a:pathLst>
                <a:path w="351" h="211" extrusionOk="0">
                  <a:moveTo>
                    <a:pt x="350" y="0"/>
                  </a:moveTo>
                  <a:lnTo>
                    <a:pt x="1" y="202"/>
                  </a:lnTo>
                  <a:lnTo>
                    <a:pt x="15" y="211"/>
                  </a:lnTo>
                  <a:lnTo>
                    <a:pt x="341" y="21"/>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5"/>
            <p:cNvSpPr/>
            <p:nvPr/>
          </p:nvSpPr>
          <p:spPr>
            <a:xfrm>
              <a:off x="4633500" y="26399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5"/>
            <p:cNvSpPr/>
            <p:nvPr/>
          </p:nvSpPr>
          <p:spPr>
            <a:xfrm>
              <a:off x="4636500" y="2641438"/>
              <a:ext cx="9125" cy="19525"/>
            </a:xfrm>
            <a:custGeom>
              <a:avLst/>
              <a:gdLst/>
              <a:ahLst/>
              <a:cxnLst/>
              <a:rect l="l" t="t" r="r" b="b"/>
              <a:pathLst>
                <a:path w="365" h="781" extrusionOk="0">
                  <a:moveTo>
                    <a:pt x="365" y="0"/>
                  </a:moveTo>
                  <a:lnTo>
                    <a:pt x="1" y="211"/>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5"/>
            <p:cNvSpPr/>
            <p:nvPr/>
          </p:nvSpPr>
          <p:spPr>
            <a:xfrm>
              <a:off x="4636150" y="2641213"/>
              <a:ext cx="9475" cy="5500"/>
            </a:xfrm>
            <a:custGeom>
              <a:avLst/>
              <a:gdLst/>
              <a:ahLst/>
              <a:cxnLst/>
              <a:rect l="l" t="t" r="r" b="b"/>
              <a:pathLst>
                <a:path w="379" h="220" extrusionOk="0">
                  <a:moveTo>
                    <a:pt x="365" y="1"/>
                  </a:moveTo>
                  <a:lnTo>
                    <a:pt x="0"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5"/>
            <p:cNvSpPr/>
            <p:nvPr/>
          </p:nvSpPr>
          <p:spPr>
            <a:xfrm>
              <a:off x="4633500" y="2639688"/>
              <a:ext cx="9475" cy="5500"/>
            </a:xfrm>
            <a:custGeom>
              <a:avLst/>
              <a:gdLst/>
              <a:ahLst/>
              <a:cxnLst/>
              <a:rect l="l" t="t" r="r" b="b"/>
              <a:pathLst>
                <a:path w="379" h="220" extrusionOk="0">
                  <a:moveTo>
                    <a:pt x="364" y="1"/>
                  </a:moveTo>
                  <a:lnTo>
                    <a:pt x="0" y="211"/>
                  </a:lnTo>
                  <a:lnTo>
                    <a:pt x="13" y="220"/>
                  </a:lnTo>
                  <a:lnTo>
                    <a:pt x="379" y="9"/>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5"/>
            <p:cNvSpPr/>
            <p:nvPr/>
          </p:nvSpPr>
          <p:spPr>
            <a:xfrm>
              <a:off x="4633500" y="26449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5"/>
            <p:cNvSpPr/>
            <p:nvPr/>
          </p:nvSpPr>
          <p:spPr>
            <a:xfrm>
              <a:off x="4633500" y="2644738"/>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5"/>
            <p:cNvSpPr/>
            <p:nvPr/>
          </p:nvSpPr>
          <p:spPr>
            <a:xfrm>
              <a:off x="4634225" y="2639913"/>
              <a:ext cx="8750" cy="5250"/>
            </a:xfrm>
            <a:custGeom>
              <a:avLst/>
              <a:gdLst/>
              <a:ahLst/>
              <a:cxnLst/>
              <a:rect l="l" t="t" r="r" b="b"/>
              <a:pathLst>
                <a:path w="350" h="210" extrusionOk="0">
                  <a:moveTo>
                    <a:pt x="350" y="0"/>
                  </a:moveTo>
                  <a:lnTo>
                    <a:pt x="0" y="201"/>
                  </a:lnTo>
                  <a:lnTo>
                    <a:pt x="15" y="209"/>
                  </a:lnTo>
                  <a:lnTo>
                    <a:pt x="341"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5"/>
            <p:cNvSpPr/>
            <p:nvPr/>
          </p:nvSpPr>
          <p:spPr>
            <a:xfrm>
              <a:off x="4636500" y="2641713"/>
              <a:ext cx="11625" cy="6750"/>
            </a:xfrm>
            <a:custGeom>
              <a:avLst/>
              <a:gdLst/>
              <a:ahLst/>
              <a:cxnLst/>
              <a:rect l="l" t="t" r="r" b="b"/>
              <a:pathLst>
                <a:path w="465" h="270" extrusionOk="0">
                  <a:moveTo>
                    <a:pt x="344" y="1"/>
                  </a:moveTo>
                  <a:lnTo>
                    <a:pt x="1" y="200"/>
                  </a:lnTo>
                  <a:lnTo>
                    <a:pt x="121" y="269"/>
                  </a:lnTo>
                  <a:lnTo>
                    <a:pt x="465" y="71"/>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5"/>
            <p:cNvSpPr/>
            <p:nvPr/>
          </p:nvSpPr>
          <p:spPr>
            <a:xfrm>
              <a:off x="4639500" y="2643163"/>
              <a:ext cx="9125" cy="19550"/>
            </a:xfrm>
            <a:custGeom>
              <a:avLst/>
              <a:gdLst/>
              <a:ahLst/>
              <a:cxnLst/>
              <a:rect l="l" t="t" r="r" b="b"/>
              <a:pathLst>
                <a:path w="365" h="782" extrusionOk="0">
                  <a:moveTo>
                    <a:pt x="365" y="1"/>
                  </a:moveTo>
                  <a:lnTo>
                    <a:pt x="1" y="211"/>
                  </a:lnTo>
                  <a:lnTo>
                    <a:pt x="1" y="781"/>
                  </a:lnTo>
                  <a:lnTo>
                    <a:pt x="365" y="569"/>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5"/>
            <p:cNvSpPr/>
            <p:nvPr/>
          </p:nvSpPr>
          <p:spPr>
            <a:xfrm>
              <a:off x="4639150" y="2642963"/>
              <a:ext cx="9475" cy="5500"/>
            </a:xfrm>
            <a:custGeom>
              <a:avLst/>
              <a:gdLst/>
              <a:ahLst/>
              <a:cxnLst/>
              <a:rect l="l" t="t" r="r" b="b"/>
              <a:pathLst>
                <a:path w="379" h="220" extrusionOk="0">
                  <a:moveTo>
                    <a:pt x="364" y="0"/>
                  </a:moveTo>
                  <a:lnTo>
                    <a:pt x="0" y="210"/>
                  </a:lnTo>
                  <a:lnTo>
                    <a:pt x="15"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5"/>
            <p:cNvSpPr/>
            <p:nvPr/>
          </p:nvSpPr>
          <p:spPr>
            <a:xfrm>
              <a:off x="4636500" y="2641438"/>
              <a:ext cx="9500" cy="5500"/>
            </a:xfrm>
            <a:custGeom>
              <a:avLst/>
              <a:gdLst/>
              <a:ahLst/>
              <a:cxnLst/>
              <a:rect l="l" t="t" r="r" b="b"/>
              <a:pathLst>
                <a:path w="380" h="220" extrusionOk="0">
                  <a:moveTo>
                    <a:pt x="365" y="0"/>
                  </a:moveTo>
                  <a:lnTo>
                    <a:pt x="1" y="211"/>
                  </a:lnTo>
                  <a:lnTo>
                    <a:pt x="14" y="219"/>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5"/>
            <p:cNvSpPr/>
            <p:nvPr/>
          </p:nvSpPr>
          <p:spPr>
            <a:xfrm>
              <a:off x="4636500" y="2646688"/>
              <a:ext cx="3025" cy="16025"/>
            </a:xfrm>
            <a:custGeom>
              <a:avLst/>
              <a:gdLst/>
              <a:ahLst/>
              <a:cxnLst/>
              <a:rect l="l" t="t" r="r" b="b"/>
              <a:pathLst>
                <a:path w="121" h="641" extrusionOk="0">
                  <a:moveTo>
                    <a:pt x="1" y="1"/>
                  </a:moveTo>
                  <a:lnTo>
                    <a:pt x="1" y="570"/>
                  </a:lnTo>
                  <a:lnTo>
                    <a:pt x="121" y="640"/>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5"/>
            <p:cNvSpPr/>
            <p:nvPr/>
          </p:nvSpPr>
          <p:spPr>
            <a:xfrm>
              <a:off x="4636500" y="2646463"/>
              <a:ext cx="3425" cy="2000"/>
            </a:xfrm>
            <a:custGeom>
              <a:avLst/>
              <a:gdLst/>
              <a:ahLst/>
              <a:cxnLst/>
              <a:rect l="l" t="t" r="r" b="b"/>
              <a:pathLst>
                <a:path w="137" h="80" extrusionOk="0">
                  <a:moveTo>
                    <a:pt x="17" y="1"/>
                  </a:moveTo>
                  <a:lnTo>
                    <a:pt x="1" y="10"/>
                  </a:lnTo>
                  <a:lnTo>
                    <a:pt x="121" y="79"/>
                  </a:lnTo>
                  <a:lnTo>
                    <a:pt x="137" y="70"/>
                  </a:lnTo>
                  <a:lnTo>
                    <a:pt x="1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5"/>
            <p:cNvSpPr/>
            <p:nvPr/>
          </p:nvSpPr>
          <p:spPr>
            <a:xfrm>
              <a:off x="4637225" y="2641613"/>
              <a:ext cx="8775" cy="5275"/>
            </a:xfrm>
            <a:custGeom>
              <a:avLst/>
              <a:gdLst/>
              <a:ahLst/>
              <a:cxnLst/>
              <a:rect l="l" t="t" r="r" b="b"/>
              <a:pathLst>
                <a:path w="351" h="211" extrusionOk="0">
                  <a:moveTo>
                    <a:pt x="350" y="1"/>
                  </a:moveTo>
                  <a:lnTo>
                    <a:pt x="1" y="202"/>
                  </a:lnTo>
                  <a:lnTo>
                    <a:pt x="15" y="211"/>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5"/>
            <p:cNvSpPr/>
            <p:nvPr/>
          </p:nvSpPr>
          <p:spPr>
            <a:xfrm>
              <a:off x="4639500" y="2643463"/>
              <a:ext cx="11625" cy="6725"/>
            </a:xfrm>
            <a:custGeom>
              <a:avLst/>
              <a:gdLst/>
              <a:ahLst/>
              <a:cxnLst/>
              <a:rect l="l" t="t" r="r" b="b"/>
              <a:pathLst>
                <a:path w="465" h="269" extrusionOk="0">
                  <a:moveTo>
                    <a:pt x="345" y="1"/>
                  </a:moveTo>
                  <a:lnTo>
                    <a:pt x="1" y="199"/>
                  </a:lnTo>
                  <a:lnTo>
                    <a:pt x="120" y="269"/>
                  </a:lnTo>
                  <a:lnTo>
                    <a:pt x="465" y="70"/>
                  </a:lnTo>
                  <a:lnTo>
                    <a:pt x="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5"/>
            <p:cNvSpPr/>
            <p:nvPr/>
          </p:nvSpPr>
          <p:spPr>
            <a:xfrm>
              <a:off x="4642475" y="2644913"/>
              <a:ext cx="9175" cy="19525"/>
            </a:xfrm>
            <a:custGeom>
              <a:avLst/>
              <a:gdLst/>
              <a:ahLst/>
              <a:cxnLst/>
              <a:rect l="l" t="t" r="r" b="b"/>
              <a:pathLst>
                <a:path w="367" h="781" extrusionOk="0">
                  <a:moveTo>
                    <a:pt x="366" y="1"/>
                  </a:moveTo>
                  <a:lnTo>
                    <a:pt x="1" y="211"/>
                  </a:lnTo>
                  <a:lnTo>
                    <a:pt x="1" y="781"/>
                  </a:lnTo>
                  <a:lnTo>
                    <a:pt x="366" y="570"/>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5"/>
            <p:cNvSpPr/>
            <p:nvPr/>
          </p:nvSpPr>
          <p:spPr>
            <a:xfrm>
              <a:off x="4642150" y="2644688"/>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5"/>
            <p:cNvSpPr/>
            <p:nvPr/>
          </p:nvSpPr>
          <p:spPr>
            <a:xfrm>
              <a:off x="4639500" y="2643163"/>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5"/>
            <p:cNvSpPr/>
            <p:nvPr/>
          </p:nvSpPr>
          <p:spPr>
            <a:xfrm>
              <a:off x="4639500" y="2648438"/>
              <a:ext cx="3000" cy="16000"/>
            </a:xfrm>
            <a:custGeom>
              <a:avLst/>
              <a:gdLst/>
              <a:ahLst/>
              <a:cxnLst/>
              <a:rect l="l" t="t" r="r" b="b"/>
              <a:pathLst>
                <a:path w="120" h="640" extrusionOk="0">
                  <a:moveTo>
                    <a:pt x="1" y="0"/>
                  </a:moveTo>
                  <a:lnTo>
                    <a:pt x="1" y="570"/>
                  </a:lnTo>
                  <a:lnTo>
                    <a:pt x="120" y="640"/>
                  </a:lnTo>
                  <a:lnTo>
                    <a:pt x="120" y="7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5"/>
            <p:cNvSpPr/>
            <p:nvPr/>
          </p:nvSpPr>
          <p:spPr>
            <a:xfrm>
              <a:off x="4639500" y="2648213"/>
              <a:ext cx="3400" cy="1975"/>
            </a:xfrm>
            <a:custGeom>
              <a:avLst/>
              <a:gdLst/>
              <a:ahLst/>
              <a:cxnLst/>
              <a:rect l="l" t="t" r="r" b="b"/>
              <a:pathLst>
                <a:path w="136" h="79" extrusionOk="0">
                  <a:moveTo>
                    <a:pt x="17" y="0"/>
                  </a:moveTo>
                  <a:lnTo>
                    <a:pt x="1" y="9"/>
                  </a:lnTo>
                  <a:lnTo>
                    <a:pt x="120" y="79"/>
                  </a:lnTo>
                  <a:lnTo>
                    <a:pt x="136" y="70"/>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5"/>
            <p:cNvSpPr/>
            <p:nvPr/>
          </p:nvSpPr>
          <p:spPr>
            <a:xfrm>
              <a:off x="4640225" y="2643388"/>
              <a:ext cx="8775" cy="5250"/>
            </a:xfrm>
            <a:custGeom>
              <a:avLst/>
              <a:gdLst/>
              <a:ahLst/>
              <a:cxnLst/>
              <a:rect l="l" t="t" r="r" b="b"/>
              <a:pathLst>
                <a:path w="351" h="210" extrusionOk="0">
                  <a:moveTo>
                    <a:pt x="350" y="1"/>
                  </a:moveTo>
                  <a:lnTo>
                    <a:pt x="1" y="201"/>
                  </a:lnTo>
                  <a:lnTo>
                    <a:pt x="15" y="209"/>
                  </a:lnTo>
                  <a:lnTo>
                    <a:pt x="342" y="19"/>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5"/>
            <p:cNvSpPr/>
            <p:nvPr/>
          </p:nvSpPr>
          <p:spPr>
            <a:xfrm>
              <a:off x="4642475" y="2645238"/>
              <a:ext cx="11625" cy="6725"/>
            </a:xfrm>
            <a:custGeom>
              <a:avLst/>
              <a:gdLst/>
              <a:ahLst/>
              <a:cxnLst/>
              <a:rect l="l" t="t" r="r" b="b"/>
              <a:pathLst>
                <a:path w="465" h="269" extrusionOk="0">
                  <a:moveTo>
                    <a:pt x="346" y="1"/>
                  </a:moveTo>
                  <a:lnTo>
                    <a:pt x="1" y="199"/>
                  </a:lnTo>
                  <a:lnTo>
                    <a:pt x="121" y="269"/>
                  </a:lnTo>
                  <a:lnTo>
                    <a:pt x="465" y="70"/>
                  </a:lnTo>
                  <a:lnTo>
                    <a:pt x="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5"/>
            <p:cNvSpPr/>
            <p:nvPr/>
          </p:nvSpPr>
          <p:spPr>
            <a:xfrm>
              <a:off x="4645500" y="2646663"/>
              <a:ext cx="9150" cy="19525"/>
            </a:xfrm>
            <a:custGeom>
              <a:avLst/>
              <a:gdLst/>
              <a:ahLst/>
              <a:cxnLst/>
              <a:rect l="l" t="t" r="r" b="b"/>
              <a:pathLst>
                <a:path w="366" h="781" extrusionOk="0">
                  <a:moveTo>
                    <a:pt x="366" y="0"/>
                  </a:moveTo>
                  <a:lnTo>
                    <a:pt x="0" y="212"/>
                  </a:lnTo>
                  <a:lnTo>
                    <a:pt x="0" y="780"/>
                  </a:lnTo>
                  <a:lnTo>
                    <a:pt x="366" y="570"/>
                  </a:lnTo>
                  <a:lnTo>
                    <a:pt x="3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5"/>
            <p:cNvSpPr/>
            <p:nvPr/>
          </p:nvSpPr>
          <p:spPr>
            <a:xfrm>
              <a:off x="4645175" y="2646463"/>
              <a:ext cx="9475" cy="5500"/>
            </a:xfrm>
            <a:custGeom>
              <a:avLst/>
              <a:gdLst/>
              <a:ahLst/>
              <a:cxnLst/>
              <a:rect l="l" t="t" r="r" b="b"/>
              <a:pathLst>
                <a:path w="379" h="220" extrusionOk="0">
                  <a:moveTo>
                    <a:pt x="364" y="1"/>
                  </a:moveTo>
                  <a:lnTo>
                    <a:pt x="0" y="211"/>
                  </a:lnTo>
                  <a:lnTo>
                    <a:pt x="13" y="220"/>
                  </a:lnTo>
                  <a:lnTo>
                    <a:pt x="379" y="8"/>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5"/>
            <p:cNvSpPr/>
            <p:nvPr/>
          </p:nvSpPr>
          <p:spPr>
            <a:xfrm>
              <a:off x="4642475" y="2644913"/>
              <a:ext cx="9525" cy="5500"/>
            </a:xfrm>
            <a:custGeom>
              <a:avLst/>
              <a:gdLst/>
              <a:ahLst/>
              <a:cxnLst/>
              <a:rect l="l" t="t" r="r" b="b"/>
              <a:pathLst>
                <a:path w="381" h="220" extrusionOk="0">
                  <a:moveTo>
                    <a:pt x="366" y="1"/>
                  </a:moveTo>
                  <a:lnTo>
                    <a:pt x="1" y="212"/>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5"/>
            <p:cNvSpPr/>
            <p:nvPr/>
          </p:nvSpPr>
          <p:spPr>
            <a:xfrm>
              <a:off x="4642475" y="26502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5"/>
            <p:cNvSpPr/>
            <p:nvPr/>
          </p:nvSpPr>
          <p:spPr>
            <a:xfrm>
              <a:off x="4642475" y="26499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5"/>
            <p:cNvSpPr/>
            <p:nvPr/>
          </p:nvSpPr>
          <p:spPr>
            <a:xfrm>
              <a:off x="4643250" y="2645138"/>
              <a:ext cx="8750" cy="5250"/>
            </a:xfrm>
            <a:custGeom>
              <a:avLst/>
              <a:gdLst/>
              <a:ahLst/>
              <a:cxnLst/>
              <a:rect l="l" t="t" r="r" b="b"/>
              <a:pathLst>
                <a:path w="350" h="210" extrusionOk="0">
                  <a:moveTo>
                    <a:pt x="350" y="0"/>
                  </a:moveTo>
                  <a:lnTo>
                    <a:pt x="0" y="200"/>
                  </a:lnTo>
                  <a:lnTo>
                    <a:pt x="15" y="209"/>
                  </a:lnTo>
                  <a:lnTo>
                    <a:pt x="341"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5"/>
            <p:cNvSpPr/>
            <p:nvPr/>
          </p:nvSpPr>
          <p:spPr>
            <a:xfrm>
              <a:off x="4651575" y="2650288"/>
              <a:ext cx="11625" cy="6725"/>
            </a:xfrm>
            <a:custGeom>
              <a:avLst/>
              <a:gdLst/>
              <a:ahLst/>
              <a:cxnLst/>
              <a:rect l="l" t="t" r="r" b="b"/>
              <a:pathLst>
                <a:path w="465" h="269" extrusionOk="0">
                  <a:moveTo>
                    <a:pt x="346" y="0"/>
                  </a:moveTo>
                  <a:lnTo>
                    <a:pt x="1" y="199"/>
                  </a:lnTo>
                  <a:lnTo>
                    <a:pt x="121" y="268"/>
                  </a:lnTo>
                  <a:lnTo>
                    <a:pt x="465" y="70"/>
                  </a:lnTo>
                  <a:lnTo>
                    <a:pt x="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5"/>
            <p:cNvSpPr/>
            <p:nvPr/>
          </p:nvSpPr>
          <p:spPr>
            <a:xfrm>
              <a:off x="4654600" y="2651738"/>
              <a:ext cx="9150" cy="19525"/>
            </a:xfrm>
            <a:custGeom>
              <a:avLst/>
              <a:gdLst/>
              <a:ahLst/>
              <a:cxnLst/>
              <a:rect l="l" t="t" r="r" b="b"/>
              <a:pathLst>
                <a:path w="366" h="781" extrusionOk="0">
                  <a:moveTo>
                    <a:pt x="366" y="0"/>
                  </a:moveTo>
                  <a:lnTo>
                    <a:pt x="0" y="210"/>
                  </a:lnTo>
                  <a:lnTo>
                    <a:pt x="0" y="780"/>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5"/>
            <p:cNvSpPr/>
            <p:nvPr/>
          </p:nvSpPr>
          <p:spPr>
            <a:xfrm>
              <a:off x="4654275" y="265151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5"/>
            <p:cNvSpPr/>
            <p:nvPr/>
          </p:nvSpPr>
          <p:spPr>
            <a:xfrm>
              <a:off x="4651575" y="2649988"/>
              <a:ext cx="9525" cy="5500"/>
            </a:xfrm>
            <a:custGeom>
              <a:avLst/>
              <a:gdLst/>
              <a:ahLst/>
              <a:cxnLst/>
              <a:rect l="l" t="t" r="r" b="b"/>
              <a:pathLst>
                <a:path w="381" h="220" extrusionOk="0">
                  <a:moveTo>
                    <a:pt x="366" y="1"/>
                  </a:moveTo>
                  <a:lnTo>
                    <a:pt x="1" y="211"/>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5"/>
            <p:cNvSpPr/>
            <p:nvPr/>
          </p:nvSpPr>
          <p:spPr>
            <a:xfrm>
              <a:off x="4651575" y="2655238"/>
              <a:ext cx="3050" cy="16025"/>
            </a:xfrm>
            <a:custGeom>
              <a:avLst/>
              <a:gdLst/>
              <a:ahLst/>
              <a:cxnLst/>
              <a:rect l="l" t="t" r="r" b="b"/>
              <a:pathLst>
                <a:path w="122" h="641" extrusionOk="0">
                  <a:moveTo>
                    <a:pt x="1" y="1"/>
                  </a:moveTo>
                  <a:lnTo>
                    <a:pt x="1" y="571"/>
                  </a:lnTo>
                  <a:lnTo>
                    <a:pt x="121" y="640"/>
                  </a:lnTo>
                  <a:lnTo>
                    <a:pt x="121" y="7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5"/>
            <p:cNvSpPr/>
            <p:nvPr/>
          </p:nvSpPr>
          <p:spPr>
            <a:xfrm>
              <a:off x="4651575" y="2655038"/>
              <a:ext cx="3450" cy="1975"/>
            </a:xfrm>
            <a:custGeom>
              <a:avLst/>
              <a:gdLst/>
              <a:ahLst/>
              <a:cxnLst/>
              <a:rect l="l" t="t" r="r" b="b"/>
              <a:pathLst>
                <a:path w="138" h="79" extrusionOk="0">
                  <a:moveTo>
                    <a:pt x="17" y="0"/>
                  </a:moveTo>
                  <a:lnTo>
                    <a:pt x="1" y="9"/>
                  </a:lnTo>
                  <a:lnTo>
                    <a:pt x="121" y="78"/>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5"/>
            <p:cNvSpPr/>
            <p:nvPr/>
          </p:nvSpPr>
          <p:spPr>
            <a:xfrm>
              <a:off x="4652350" y="2650213"/>
              <a:ext cx="8750" cy="5250"/>
            </a:xfrm>
            <a:custGeom>
              <a:avLst/>
              <a:gdLst/>
              <a:ahLst/>
              <a:cxnLst/>
              <a:rect l="l" t="t" r="r" b="b"/>
              <a:pathLst>
                <a:path w="350" h="210" extrusionOk="0">
                  <a:moveTo>
                    <a:pt x="350" y="0"/>
                  </a:moveTo>
                  <a:lnTo>
                    <a:pt x="0" y="200"/>
                  </a:lnTo>
                  <a:lnTo>
                    <a:pt x="15" y="209"/>
                  </a:lnTo>
                  <a:lnTo>
                    <a:pt x="341" y="19"/>
                  </a:lnTo>
                  <a:lnTo>
                    <a:pt x="350" y="23"/>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5"/>
            <p:cNvSpPr/>
            <p:nvPr/>
          </p:nvSpPr>
          <p:spPr>
            <a:xfrm>
              <a:off x="4654600" y="2652013"/>
              <a:ext cx="11625" cy="6725"/>
            </a:xfrm>
            <a:custGeom>
              <a:avLst/>
              <a:gdLst/>
              <a:ahLst/>
              <a:cxnLst/>
              <a:rect l="l" t="t" r="r" b="b"/>
              <a:pathLst>
                <a:path w="465" h="269"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5"/>
            <p:cNvSpPr/>
            <p:nvPr/>
          </p:nvSpPr>
          <p:spPr>
            <a:xfrm>
              <a:off x="4657600" y="2653463"/>
              <a:ext cx="9150" cy="19525"/>
            </a:xfrm>
            <a:custGeom>
              <a:avLst/>
              <a:gdLst/>
              <a:ahLst/>
              <a:cxnLst/>
              <a:rect l="l" t="t" r="r" b="b"/>
              <a:pathLst>
                <a:path w="366" h="781" extrusionOk="0">
                  <a:moveTo>
                    <a:pt x="366" y="1"/>
                  </a:moveTo>
                  <a:lnTo>
                    <a:pt x="1" y="211"/>
                  </a:lnTo>
                  <a:lnTo>
                    <a:pt x="1" y="781"/>
                  </a:lnTo>
                  <a:lnTo>
                    <a:pt x="366" y="571"/>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5"/>
            <p:cNvSpPr/>
            <p:nvPr/>
          </p:nvSpPr>
          <p:spPr>
            <a:xfrm>
              <a:off x="4657275" y="2653263"/>
              <a:ext cx="9475" cy="5475"/>
            </a:xfrm>
            <a:custGeom>
              <a:avLst/>
              <a:gdLst/>
              <a:ahLst/>
              <a:cxnLst/>
              <a:rect l="l" t="t" r="r" b="b"/>
              <a:pathLst>
                <a:path w="379" h="219" extrusionOk="0">
                  <a:moveTo>
                    <a:pt x="364" y="0"/>
                  </a:moveTo>
                  <a:lnTo>
                    <a:pt x="0" y="212"/>
                  </a:lnTo>
                  <a:lnTo>
                    <a:pt x="14"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5"/>
            <p:cNvSpPr/>
            <p:nvPr/>
          </p:nvSpPr>
          <p:spPr>
            <a:xfrm>
              <a:off x="4654600" y="2651738"/>
              <a:ext cx="9525" cy="5500"/>
            </a:xfrm>
            <a:custGeom>
              <a:avLst/>
              <a:gdLst/>
              <a:ahLst/>
              <a:cxnLst/>
              <a:rect l="l" t="t" r="r" b="b"/>
              <a:pathLst>
                <a:path w="381" h="220" extrusionOk="0">
                  <a:moveTo>
                    <a:pt x="366" y="0"/>
                  </a:moveTo>
                  <a:lnTo>
                    <a:pt x="0" y="210"/>
                  </a:lnTo>
                  <a:lnTo>
                    <a:pt x="15" y="219"/>
                  </a:lnTo>
                  <a:lnTo>
                    <a:pt x="380" y="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5"/>
            <p:cNvSpPr/>
            <p:nvPr/>
          </p:nvSpPr>
          <p:spPr>
            <a:xfrm>
              <a:off x="4654600" y="265698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5"/>
            <p:cNvSpPr/>
            <p:nvPr/>
          </p:nvSpPr>
          <p:spPr>
            <a:xfrm>
              <a:off x="4654600" y="2656763"/>
              <a:ext cx="3425" cy="1975"/>
            </a:xfrm>
            <a:custGeom>
              <a:avLst/>
              <a:gdLst/>
              <a:ahLst/>
              <a:cxnLst/>
              <a:rect l="l" t="t" r="r" b="b"/>
              <a:pathLst>
                <a:path w="137" h="79" extrusionOk="0">
                  <a:moveTo>
                    <a:pt x="16" y="1"/>
                  </a:moveTo>
                  <a:lnTo>
                    <a:pt x="0" y="9"/>
                  </a:lnTo>
                  <a:lnTo>
                    <a:pt x="121"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5"/>
            <p:cNvSpPr/>
            <p:nvPr/>
          </p:nvSpPr>
          <p:spPr>
            <a:xfrm>
              <a:off x="4655350" y="2651938"/>
              <a:ext cx="8775" cy="5250"/>
            </a:xfrm>
            <a:custGeom>
              <a:avLst/>
              <a:gdLst/>
              <a:ahLst/>
              <a:cxnLst/>
              <a:rect l="l" t="t" r="r" b="b"/>
              <a:pathLst>
                <a:path w="351" h="210" extrusionOk="0">
                  <a:moveTo>
                    <a:pt x="350" y="1"/>
                  </a:moveTo>
                  <a:lnTo>
                    <a:pt x="1" y="201"/>
                  </a:lnTo>
                  <a:lnTo>
                    <a:pt x="15" y="210"/>
                  </a:lnTo>
                  <a:lnTo>
                    <a:pt x="341" y="20"/>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5"/>
            <p:cNvSpPr/>
            <p:nvPr/>
          </p:nvSpPr>
          <p:spPr>
            <a:xfrm>
              <a:off x="4588000" y="2647388"/>
              <a:ext cx="28400" cy="21250"/>
            </a:xfrm>
            <a:custGeom>
              <a:avLst/>
              <a:gdLst/>
              <a:ahLst/>
              <a:cxnLst/>
              <a:rect l="l" t="t" r="r" b="b"/>
              <a:pathLst>
                <a:path w="1136" h="850" extrusionOk="0">
                  <a:moveTo>
                    <a:pt x="0" y="0"/>
                  </a:moveTo>
                  <a:lnTo>
                    <a:pt x="0" y="194"/>
                  </a:lnTo>
                  <a:lnTo>
                    <a:pt x="1136" y="850"/>
                  </a:lnTo>
                  <a:lnTo>
                    <a:pt x="1136" y="6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5"/>
            <p:cNvSpPr/>
            <p:nvPr/>
          </p:nvSpPr>
          <p:spPr>
            <a:xfrm>
              <a:off x="4616375" y="2658288"/>
              <a:ext cx="9575" cy="10350"/>
            </a:xfrm>
            <a:custGeom>
              <a:avLst/>
              <a:gdLst/>
              <a:ahLst/>
              <a:cxnLst/>
              <a:rect l="l" t="t" r="r" b="b"/>
              <a:pathLst>
                <a:path w="383" h="414" extrusionOk="0">
                  <a:moveTo>
                    <a:pt x="382" y="1"/>
                  </a:moveTo>
                  <a:lnTo>
                    <a:pt x="1" y="220"/>
                  </a:lnTo>
                  <a:lnTo>
                    <a:pt x="1" y="414"/>
                  </a:lnTo>
                  <a:lnTo>
                    <a:pt x="382" y="195"/>
                  </a:lnTo>
                  <a:lnTo>
                    <a:pt x="3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5"/>
            <p:cNvSpPr/>
            <p:nvPr/>
          </p:nvSpPr>
          <p:spPr>
            <a:xfrm>
              <a:off x="4588000" y="2641913"/>
              <a:ext cx="37950" cy="21875"/>
            </a:xfrm>
            <a:custGeom>
              <a:avLst/>
              <a:gdLst/>
              <a:ahLst/>
              <a:cxnLst/>
              <a:rect l="l" t="t" r="r" b="b"/>
              <a:pathLst>
                <a:path w="1518" h="875" extrusionOk="0">
                  <a:moveTo>
                    <a:pt x="382" y="0"/>
                  </a:moveTo>
                  <a:lnTo>
                    <a:pt x="0" y="219"/>
                  </a:lnTo>
                  <a:lnTo>
                    <a:pt x="1136" y="875"/>
                  </a:lnTo>
                  <a:lnTo>
                    <a:pt x="1517" y="656"/>
                  </a:lnTo>
                  <a:lnTo>
                    <a:pt x="3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5"/>
            <p:cNvSpPr/>
            <p:nvPr/>
          </p:nvSpPr>
          <p:spPr>
            <a:xfrm>
              <a:off x="4589350" y="2649013"/>
              <a:ext cx="11825" cy="10100"/>
            </a:xfrm>
            <a:custGeom>
              <a:avLst/>
              <a:gdLst/>
              <a:ahLst/>
              <a:cxnLst/>
              <a:rect l="l" t="t" r="r" b="b"/>
              <a:pathLst>
                <a:path w="473" h="404" extrusionOk="0">
                  <a:moveTo>
                    <a:pt x="0" y="0"/>
                  </a:moveTo>
                  <a:lnTo>
                    <a:pt x="0" y="129"/>
                  </a:lnTo>
                  <a:lnTo>
                    <a:pt x="473" y="403"/>
                  </a:lnTo>
                  <a:lnTo>
                    <a:pt x="473" y="27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5"/>
            <p:cNvSpPr/>
            <p:nvPr/>
          </p:nvSpPr>
          <p:spPr>
            <a:xfrm>
              <a:off x="4586150" y="2665638"/>
              <a:ext cx="28400" cy="24175"/>
            </a:xfrm>
            <a:custGeom>
              <a:avLst/>
              <a:gdLst/>
              <a:ahLst/>
              <a:cxnLst/>
              <a:rect l="l" t="t" r="r" b="b"/>
              <a:pathLst>
                <a:path w="1136" h="967" extrusionOk="0">
                  <a:moveTo>
                    <a:pt x="0" y="1"/>
                  </a:moveTo>
                  <a:lnTo>
                    <a:pt x="0" y="311"/>
                  </a:lnTo>
                  <a:lnTo>
                    <a:pt x="1136" y="967"/>
                  </a:lnTo>
                  <a:lnTo>
                    <a:pt x="1136" y="6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5"/>
            <p:cNvSpPr/>
            <p:nvPr/>
          </p:nvSpPr>
          <p:spPr>
            <a:xfrm>
              <a:off x="4593875" y="2672388"/>
              <a:ext cx="11825" cy="10075"/>
            </a:xfrm>
            <a:custGeom>
              <a:avLst/>
              <a:gdLst/>
              <a:ahLst/>
              <a:cxnLst/>
              <a:rect l="l" t="t" r="r" b="b"/>
              <a:pathLst>
                <a:path w="473" h="403" extrusionOk="0">
                  <a:moveTo>
                    <a:pt x="0" y="1"/>
                  </a:moveTo>
                  <a:lnTo>
                    <a:pt x="0" y="130"/>
                  </a:lnTo>
                  <a:lnTo>
                    <a:pt x="473" y="402"/>
                  </a:lnTo>
                  <a:lnTo>
                    <a:pt x="473" y="273"/>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5"/>
            <p:cNvSpPr/>
            <p:nvPr/>
          </p:nvSpPr>
          <p:spPr>
            <a:xfrm>
              <a:off x="4614525" y="2676563"/>
              <a:ext cx="9575" cy="13250"/>
            </a:xfrm>
            <a:custGeom>
              <a:avLst/>
              <a:gdLst/>
              <a:ahLst/>
              <a:cxnLst/>
              <a:rect l="l" t="t" r="r" b="b"/>
              <a:pathLst>
                <a:path w="383" h="530" extrusionOk="0">
                  <a:moveTo>
                    <a:pt x="382" y="0"/>
                  </a:moveTo>
                  <a:lnTo>
                    <a:pt x="1" y="219"/>
                  </a:lnTo>
                  <a:lnTo>
                    <a:pt x="1" y="530"/>
                  </a:lnTo>
                  <a:lnTo>
                    <a:pt x="382" y="309"/>
                  </a:lnTo>
                  <a:lnTo>
                    <a:pt x="3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5"/>
            <p:cNvSpPr/>
            <p:nvPr/>
          </p:nvSpPr>
          <p:spPr>
            <a:xfrm>
              <a:off x="4586150" y="2660163"/>
              <a:ext cx="37950" cy="21900"/>
            </a:xfrm>
            <a:custGeom>
              <a:avLst/>
              <a:gdLst/>
              <a:ahLst/>
              <a:cxnLst/>
              <a:rect l="l" t="t" r="r" b="b"/>
              <a:pathLst>
                <a:path w="1518" h="876" extrusionOk="0">
                  <a:moveTo>
                    <a:pt x="382" y="1"/>
                  </a:moveTo>
                  <a:lnTo>
                    <a:pt x="0" y="220"/>
                  </a:lnTo>
                  <a:lnTo>
                    <a:pt x="1136" y="875"/>
                  </a:lnTo>
                  <a:lnTo>
                    <a:pt x="1517" y="656"/>
                  </a:lnTo>
                  <a:lnTo>
                    <a:pt x="38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5"/>
            <p:cNvSpPr/>
            <p:nvPr/>
          </p:nvSpPr>
          <p:spPr>
            <a:xfrm>
              <a:off x="4588075" y="2669038"/>
              <a:ext cx="3750" cy="5400"/>
            </a:xfrm>
            <a:custGeom>
              <a:avLst/>
              <a:gdLst/>
              <a:ahLst/>
              <a:cxnLst/>
              <a:rect l="l" t="t" r="r" b="b"/>
              <a:pathLst>
                <a:path w="150" h="216" extrusionOk="0">
                  <a:moveTo>
                    <a:pt x="45" y="1"/>
                  </a:moveTo>
                  <a:cubicBezTo>
                    <a:pt x="19" y="1"/>
                    <a:pt x="0" y="25"/>
                    <a:pt x="0" y="65"/>
                  </a:cubicBezTo>
                  <a:cubicBezTo>
                    <a:pt x="0" y="120"/>
                    <a:pt x="34" y="184"/>
                    <a:pt x="74" y="207"/>
                  </a:cubicBezTo>
                  <a:cubicBezTo>
                    <a:pt x="85" y="213"/>
                    <a:pt x="95" y="216"/>
                    <a:pt x="104" y="216"/>
                  </a:cubicBezTo>
                  <a:cubicBezTo>
                    <a:pt x="131" y="216"/>
                    <a:pt x="150" y="192"/>
                    <a:pt x="150" y="151"/>
                  </a:cubicBezTo>
                  <a:cubicBezTo>
                    <a:pt x="150" y="97"/>
                    <a:pt x="116" y="33"/>
                    <a:pt x="74" y="10"/>
                  </a:cubicBezTo>
                  <a:cubicBezTo>
                    <a:pt x="64" y="4"/>
                    <a:pt x="54" y="1"/>
                    <a:pt x="4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5"/>
            <p:cNvSpPr/>
            <p:nvPr/>
          </p:nvSpPr>
          <p:spPr>
            <a:xfrm>
              <a:off x="4608300" y="2681088"/>
              <a:ext cx="3725" cy="5400"/>
            </a:xfrm>
            <a:custGeom>
              <a:avLst/>
              <a:gdLst/>
              <a:ahLst/>
              <a:cxnLst/>
              <a:rect l="l" t="t" r="r" b="b"/>
              <a:pathLst>
                <a:path w="149" h="216" extrusionOk="0">
                  <a:moveTo>
                    <a:pt x="44" y="0"/>
                  </a:moveTo>
                  <a:cubicBezTo>
                    <a:pt x="18" y="0"/>
                    <a:pt x="0" y="25"/>
                    <a:pt x="0" y="64"/>
                  </a:cubicBezTo>
                  <a:cubicBezTo>
                    <a:pt x="0" y="120"/>
                    <a:pt x="34" y="183"/>
                    <a:pt x="74" y="207"/>
                  </a:cubicBezTo>
                  <a:cubicBezTo>
                    <a:pt x="85" y="213"/>
                    <a:pt x="95" y="216"/>
                    <a:pt x="104" y="216"/>
                  </a:cubicBezTo>
                  <a:cubicBezTo>
                    <a:pt x="130" y="216"/>
                    <a:pt x="148" y="191"/>
                    <a:pt x="148" y="151"/>
                  </a:cubicBezTo>
                  <a:cubicBezTo>
                    <a:pt x="148" y="96"/>
                    <a:pt x="115" y="33"/>
                    <a:pt x="74" y="9"/>
                  </a:cubicBezTo>
                  <a:cubicBezTo>
                    <a:pt x="64" y="3"/>
                    <a:pt x="53" y="0"/>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5"/>
            <p:cNvSpPr/>
            <p:nvPr/>
          </p:nvSpPr>
          <p:spPr>
            <a:xfrm>
              <a:off x="4492925" y="2571313"/>
              <a:ext cx="11975" cy="6925"/>
            </a:xfrm>
            <a:custGeom>
              <a:avLst/>
              <a:gdLst/>
              <a:ahLst/>
              <a:cxnLst/>
              <a:rect l="l" t="t" r="r" b="b"/>
              <a:pathLst>
                <a:path w="479" h="277" extrusionOk="0">
                  <a:moveTo>
                    <a:pt x="448" y="1"/>
                  </a:moveTo>
                  <a:lnTo>
                    <a:pt x="448" y="21"/>
                  </a:lnTo>
                  <a:lnTo>
                    <a:pt x="7" y="234"/>
                  </a:lnTo>
                  <a:cubicBezTo>
                    <a:pt x="7" y="234"/>
                    <a:pt x="1" y="277"/>
                    <a:pt x="36" y="277"/>
                  </a:cubicBezTo>
                  <a:cubicBezTo>
                    <a:pt x="39" y="277"/>
                    <a:pt x="41" y="277"/>
                    <a:pt x="43" y="276"/>
                  </a:cubicBezTo>
                  <a:cubicBezTo>
                    <a:pt x="85" y="271"/>
                    <a:pt x="471" y="28"/>
                    <a:pt x="471" y="28"/>
                  </a:cubicBezTo>
                  <a:lnTo>
                    <a:pt x="478" y="20"/>
                  </a:lnTo>
                  <a:lnTo>
                    <a:pt x="44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5"/>
            <p:cNvSpPr/>
            <p:nvPr/>
          </p:nvSpPr>
          <p:spPr>
            <a:xfrm>
              <a:off x="4492250" y="2567838"/>
              <a:ext cx="11875" cy="9925"/>
            </a:xfrm>
            <a:custGeom>
              <a:avLst/>
              <a:gdLst/>
              <a:ahLst/>
              <a:cxnLst/>
              <a:rect l="l" t="t" r="r" b="b"/>
              <a:pathLst>
                <a:path w="475" h="397" extrusionOk="0">
                  <a:moveTo>
                    <a:pt x="475" y="1"/>
                  </a:moveTo>
                  <a:lnTo>
                    <a:pt x="60" y="240"/>
                  </a:lnTo>
                  <a:cubicBezTo>
                    <a:pt x="24" y="262"/>
                    <a:pt x="1" y="301"/>
                    <a:pt x="1" y="343"/>
                  </a:cubicBezTo>
                  <a:cubicBezTo>
                    <a:pt x="1" y="375"/>
                    <a:pt x="26" y="397"/>
                    <a:pt x="53" y="397"/>
                  </a:cubicBezTo>
                  <a:cubicBezTo>
                    <a:pt x="62" y="397"/>
                    <a:pt x="72" y="394"/>
                    <a:pt x="80" y="389"/>
                  </a:cubicBezTo>
                  <a:lnTo>
                    <a:pt x="475" y="162"/>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5"/>
            <p:cNvSpPr/>
            <p:nvPr/>
          </p:nvSpPr>
          <p:spPr>
            <a:xfrm>
              <a:off x="4477925" y="2559913"/>
              <a:ext cx="26975" cy="18325"/>
            </a:xfrm>
            <a:custGeom>
              <a:avLst/>
              <a:gdLst/>
              <a:ahLst/>
              <a:cxnLst/>
              <a:rect l="l" t="t" r="r" b="b"/>
              <a:pathLst>
                <a:path w="1079" h="733" extrusionOk="0">
                  <a:moveTo>
                    <a:pt x="494" y="0"/>
                  </a:moveTo>
                  <a:lnTo>
                    <a:pt x="62" y="251"/>
                  </a:lnTo>
                  <a:cubicBezTo>
                    <a:pt x="24" y="271"/>
                    <a:pt x="1" y="310"/>
                    <a:pt x="2" y="354"/>
                  </a:cubicBezTo>
                  <a:cubicBezTo>
                    <a:pt x="2" y="370"/>
                    <a:pt x="8" y="384"/>
                    <a:pt x="21" y="395"/>
                  </a:cubicBezTo>
                  <a:cubicBezTo>
                    <a:pt x="26" y="399"/>
                    <a:pt x="31" y="402"/>
                    <a:pt x="37" y="403"/>
                  </a:cubicBezTo>
                  <a:lnTo>
                    <a:pt x="606" y="732"/>
                  </a:lnTo>
                  <a:lnTo>
                    <a:pt x="598" y="676"/>
                  </a:lnTo>
                  <a:lnTo>
                    <a:pt x="635" y="608"/>
                  </a:lnTo>
                  <a:lnTo>
                    <a:pt x="1078" y="338"/>
                  </a:lnTo>
                  <a:lnTo>
                    <a:pt x="49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5"/>
            <p:cNvSpPr/>
            <p:nvPr/>
          </p:nvSpPr>
          <p:spPr>
            <a:xfrm>
              <a:off x="4477925" y="2566163"/>
              <a:ext cx="16250" cy="12075"/>
            </a:xfrm>
            <a:custGeom>
              <a:avLst/>
              <a:gdLst/>
              <a:ahLst/>
              <a:cxnLst/>
              <a:rect l="l" t="t" r="r" b="b"/>
              <a:pathLst>
                <a:path w="650" h="483" extrusionOk="0">
                  <a:moveTo>
                    <a:pt x="62" y="1"/>
                  </a:moveTo>
                  <a:cubicBezTo>
                    <a:pt x="24" y="21"/>
                    <a:pt x="1" y="60"/>
                    <a:pt x="1" y="104"/>
                  </a:cubicBezTo>
                  <a:cubicBezTo>
                    <a:pt x="1" y="120"/>
                    <a:pt x="8" y="134"/>
                    <a:pt x="20" y="145"/>
                  </a:cubicBezTo>
                  <a:cubicBezTo>
                    <a:pt x="26" y="149"/>
                    <a:pt x="31" y="152"/>
                    <a:pt x="37" y="153"/>
                  </a:cubicBezTo>
                  <a:lnTo>
                    <a:pt x="606" y="482"/>
                  </a:lnTo>
                  <a:lnTo>
                    <a:pt x="598" y="426"/>
                  </a:lnTo>
                  <a:lnTo>
                    <a:pt x="635" y="358"/>
                  </a:lnTo>
                  <a:lnTo>
                    <a:pt x="649" y="349"/>
                  </a:lnTo>
                  <a:lnTo>
                    <a:pt x="646" y="337"/>
                  </a:lnTo>
                  <a:lnTo>
                    <a:pt x="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5"/>
            <p:cNvSpPr/>
            <p:nvPr/>
          </p:nvSpPr>
          <p:spPr>
            <a:xfrm>
              <a:off x="4492550" y="2568388"/>
              <a:ext cx="12350" cy="10175"/>
            </a:xfrm>
            <a:custGeom>
              <a:avLst/>
              <a:gdLst/>
              <a:ahLst/>
              <a:cxnLst/>
              <a:rect l="l" t="t" r="r" b="b"/>
              <a:pathLst>
                <a:path w="494" h="407" extrusionOk="0">
                  <a:moveTo>
                    <a:pt x="493" y="0"/>
                  </a:moveTo>
                  <a:lnTo>
                    <a:pt x="60" y="250"/>
                  </a:lnTo>
                  <a:cubicBezTo>
                    <a:pt x="24" y="272"/>
                    <a:pt x="0" y="311"/>
                    <a:pt x="0" y="353"/>
                  </a:cubicBezTo>
                  <a:cubicBezTo>
                    <a:pt x="0" y="385"/>
                    <a:pt x="26" y="406"/>
                    <a:pt x="54" y="406"/>
                  </a:cubicBezTo>
                  <a:cubicBezTo>
                    <a:pt x="62" y="406"/>
                    <a:pt x="72" y="404"/>
                    <a:pt x="80" y="399"/>
                  </a:cubicBezTo>
                  <a:lnTo>
                    <a:pt x="493" y="161"/>
                  </a:lnTo>
                  <a:lnTo>
                    <a:pt x="493" y="137"/>
                  </a:lnTo>
                  <a:lnTo>
                    <a:pt x="450" y="161"/>
                  </a:lnTo>
                  <a:lnTo>
                    <a:pt x="70" y="382"/>
                  </a:lnTo>
                  <a:cubicBezTo>
                    <a:pt x="65" y="384"/>
                    <a:pt x="60" y="386"/>
                    <a:pt x="55" y="386"/>
                  </a:cubicBezTo>
                  <a:cubicBezTo>
                    <a:pt x="38" y="386"/>
                    <a:pt x="22" y="372"/>
                    <a:pt x="22" y="353"/>
                  </a:cubicBezTo>
                  <a:cubicBezTo>
                    <a:pt x="22" y="318"/>
                    <a:pt x="41" y="286"/>
                    <a:pt x="71" y="267"/>
                  </a:cubicBezTo>
                  <a:lnTo>
                    <a:pt x="427" y="63"/>
                  </a:lnTo>
                  <a:lnTo>
                    <a:pt x="493" y="25"/>
                  </a:lnTo>
                  <a:lnTo>
                    <a:pt x="49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5"/>
            <p:cNvSpPr/>
            <p:nvPr/>
          </p:nvSpPr>
          <p:spPr>
            <a:xfrm>
              <a:off x="4496525" y="2550288"/>
              <a:ext cx="10575" cy="12725"/>
            </a:xfrm>
            <a:custGeom>
              <a:avLst/>
              <a:gdLst/>
              <a:ahLst/>
              <a:cxnLst/>
              <a:rect l="l" t="t" r="r" b="b"/>
              <a:pathLst>
                <a:path w="423" h="509" extrusionOk="0">
                  <a:moveTo>
                    <a:pt x="2" y="1"/>
                  </a:moveTo>
                  <a:lnTo>
                    <a:pt x="2" y="366"/>
                  </a:lnTo>
                  <a:cubicBezTo>
                    <a:pt x="1" y="401"/>
                    <a:pt x="27" y="437"/>
                    <a:pt x="75" y="466"/>
                  </a:cubicBezTo>
                  <a:cubicBezTo>
                    <a:pt x="123" y="494"/>
                    <a:pt x="185" y="509"/>
                    <a:pt x="244" y="509"/>
                  </a:cubicBezTo>
                  <a:cubicBezTo>
                    <a:pt x="292" y="509"/>
                    <a:pt x="337" y="499"/>
                    <a:pt x="372" y="479"/>
                  </a:cubicBezTo>
                  <a:cubicBezTo>
                    <a:pt x="407" y="459"/>
                    <a:pt x="423" y="433"/>
                    <a:pt x="423" y="405"/>
                  </a:cubicBezTo>
                  <a:lnTo>
                    <a:pt x="423" y="41"/>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5"/>
            <p:cNvSpPr/>
            <p:nvPr/>
          </p:nvSpPr>
          <p:spPr>
            <a:xfrm>
              <a:off x="4496000" y="2547763"/>
              <a:ext cx="11725" cy="6100"/>
            </a:xfrm>
            <a:custGeom>
              <a:avLst/>
              <a:gdLst/>
              <a:ahLst/>
              <a:cxnLst/>
              <a:rect l="l" t="t" r="r" b="b"/>
              <a:pathLst>
                <a:path w="469" h="244" extrusionOk="0">
                  <a:moveTo>
                    <a:pt x="205" y="0"/>
                  </a:moveTo>
                  <a:cubicBezTo>
                    <a:pt x="156" y="0"/>
                    <a:pt x="110" y="10"/>
                    <a:pt x="75" y="31"/>
                  </a:cubicBezTo>
                  <a:cubicBezTo>
                    <a:pt x="0" y="74"/>
                    <a:pt x="9" y="151"/>
                    <a:pt x="97" y="202"/>
                  </a:cubicBezTo>
                  <a:cubicBezTo>
                    <a:pt x="145" y="229"/>
                    <a:pt x="207" y="243"/>
                    <a:pt x="265" y="243"/>
                  </a:cubicBezTo>
                  <a:cubicBezTo>
                    <a:pt x="313" y="243"/>
                    <a:pt x="359" y="234"/>
                    <a:pt x="393" y="213"/>
                  </a:cubicBezTo>
                  <a:cubicBezTo>
                    <a:pt x="468" y="170"/>
                    <a:pt x="460" y="93"/>
                    <a:pt x="371" y="42"/>
                  </a:cubicBezTo>
                  <a:cubicBezTo>
                    <a:pt x="324" y="15"/>
                    <a:pt x="263" y="0"/>
                    <a:pt x="20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5"/>
            <p:cNvSpPr/>
            <p:nvPr/>
          </p:nvSpPr>
          <p:spPr>
            <a:xfrm>
              <a:off x="4496850" y="2548213"/>
              <a:ext cx="10000" cy="5175"/>
            </a:xfrm>
            <a:custGeom>
              <a:avLst/>
              <a:gdLst/>
              <a:ahLst/>
              <a:cxnLst/>
              <a:rect l="l" t="t" r="r" b="b"/>
              <a:pathLst>
                <a:path w="400" h="207" extrusionOk="0">
                  <a:moveTo>
                    <a:pt x="174" y="1"/>
                  </a:moveTo>
                  <a:cubicBezTo>
                    <a:pt x="134" y="1"/>
                    <a:pt x="95" y="9"/>
                    <a:pt x="66" y="26"/>
                  </a:cubicBezTo>
                  <a:cubicBezTo>
                    <a:pt x="1" y="64"/>
                    <a:pt x="10" y="129"/>
                    <a:pt x="84" y="171"/>
                  </a:cubicBezTo>
                  <a:cubicBezTo>
                    <a:pt x="124" y="194"/>
                    <a:pt x="175" y="206"/>
                    <a:pt x="224" y="206"/>
                  </a:cubicBezTo>
                  <a:cubicBezTo>
                    <a:pt x="265" y="206"/>
                    <a:pt x="305" y="198"/>
                    <a:pt x="334" y="181"/>
                  </a:cubicBezTo>
                  <a:cubicBezTo>
                    <a:pt x="400" y="145"/>
                    <a:pt x="391" y="79"/>
                    <a:pt x="317" y="36"/>
                  </a:cubicBezTo>
                  <a:cubicBezTo>
                    <a:pt x="276" y="13"/>
                    <a:pt x="224" y="1"/>
                    <a:pt x="1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5"/>
            <p:cNvSpPr/>
            <p:nvPr/>
          </p:nvSpPr>
          <p:spPr>
            <a:xfrm>
              <a:off x="4497725" y="2550138"/>
              <a:ext cx="8250" cy="3250"/>
            </a:xfrm>
            <a:custGeom>
              <a:avLst/>
              <a:gdLst/>
              <a:ahLst/>
              <a:cxnLst/>
              <a:rect l="l" t="t" r="r" b="b"/>
              <a:pathLst>
                <a:path w="330" h="130" extrusionOk="0">
                  <a:moveTo>
                    <a:pt x="139" y="1"/>
                  </a:moveTo>
                  <a:cubicBezTo>
                    <a:pt x="99" y="1"/>
                    <a:pt x="60" y="9"/>
                    <a:pt x="31" y="26"/>
                  </a:cubicBezTo>
                  <a:cubicBezTo>
                    <a:pt x="20" y="31"/>
                    <a:pt x="9" y="42"/>
                    <a:pt x="1" y="52"/>
                  </a:cubicBezTo>
                  <a:cubicBezTo>
                    <a:pt x="14" y="69"/>
                    <a:pt x="30" y="84"/>
                    <a:pt x="49" y="94"/>
                  </a:cubicBezTo>
                  <a:cubicBezTo>
                    <a:pt x="89" y="118"/>
                    <a:pt x="141" y="130"/>
                    <a:pt x="190" y="130"/>
                  </a:cubicBezTo>
                  <a:cubicBezTo>
                    <a:pt x="231" y="130"/>
                    <a:pt x="270" y="121"/>
                    <a:pt x="299" y="104"/>
                  </a:cubicBezTo>
                  <a:cubicBezTo>
                    <a:pt x="311" y="98"/>
                    <a:pt x="323" y="89"/>
                    <a:pt x="330" y="79"/>
                  </a:cubicBezTo>
                  <a:cubicBezTo>
                    <a:pt x="317" y="60"/>
                    <a:pt x="301" y="46"/>
                    <a:pt x="282" y="36"/>
                  </a:cubicBezTo>
                  <a:cubicBezTo>
                    <a:pt x="241" y="13"/>
                    <a:pt x="189" y="1"/>
                    <a:pt x="1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5"/>
            <p:cNvSpPr/>
            <p:nvPr/>
          </p:nvSpPr>
          <p:spPr>
            <a:xfrm>
              <a:off x="4504500" y="2554038"/>
              <a:ext cx="4100" cy="6975"/>
            </a:xfrm>
            <a:custGeom>
              <a:avLst/>
              <a:gdLst/>
              <a:ahLst/>
              <a:cxnLst/>
              <a:rect l="l" t="t" r="r" b="b"/>
              <a:pathLst>
                <a:path w="164" h="279" extrusionOk="0">
                  <a:moveTo>
                    <a:pt x="55" y="0"/>
                  </a:moveTo>
                  <a:cubicBezTo>
                    <a:pt x="21" y="0"/>
                    <a:pt x="1" y="51"/>
                    <a:pt x="37" y="71"/>
                  </a:cubicBezTo>
                  <a:cubicBezTo>
                    <a:pt x="68" y="90"/>
                    <a:pt x="86" y="122"/>
                    <a:pt x="86" y="158"/>
                  </a:cubicBezTo>
                  <a:lnTo>
                    <a:pt x="86" y="195"/>
                  </a:lnTo>
                  <a:cubicBezTo>
                    <a:pt x="86" y="197"/>
                    <a:pt x="85" y="200"/>
                    <a:pt x="84" y="202"/>
                  </a:cubicBezTo>
                  <a:cubicBezTo>
                    <a:pt x="82" y="202"/>
                    <a:pt x="81" y="203"/>
                    <a:pt x="79" y="203"/>
                  </a:cubicBezTo>
                  <a:cubicBezTo>
                    <a:pt x="78" y="203"/>
                    <a:pt x="76" y="202"/>
                    <a:pt x="75" y="202"/>
                  </a:cubicBezTo>
                  <a:cubicBezTo>
                    <a:pt x="68" y="198"/>
                    <a:pt x="62" y="196"/>
                    <a:pt x="55" y="196"/>
                  </a:cubicBezTo>
                  <a:cubicBezTo>
                    <a:pt x="22" y="196"/>
                    <a:pt x="0" y="246"/>
                    <a:pt x="37" y="267"/>
                  </a:cubicBezTo>
                  <a:cubicBezTo>
                    <a:pt x="50" y="274"/>
                    <a:pt x="65" y="279"/>
                    <a:pt x="79" y="279"/>
                  </a:cubicBezTo>
                  <a:cubicBezTo>
                    <a:pt x="126" y="279"/>
                    <a:pt x="162" y="241"/>
                    <a:pt x="163" y="195"/>
                  </a:cubicBezTo>
                  <a:lnTo>
                    <a:pt x="163" y="158"/>
                  </a:lnTo>
                  <a:cubicBezTo>
                    <a:pt x="162" y="96"/>
                    <a:pt x="128" y="38"/>
                    <a:pt x="75" y="6"/>
                  </a:cubicBezTo>
                  <a:cubicBezTo>
                    <a:pt x="68" y="2"/>
                    <a:pt x="61" y="0"/>
                    <a:pt x="5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5"/>
            <p:cNvSpPr/>
            <p:nvPr/>
          </p:nvSpPr>
          <p:spPr>
            <a:xfrm>
              <a:off x="4538475" y="2613013"/>
              <a:ext cx="24650" cy="47075"/>
            </a:xfrm>
            <a:custGeom>
              <a:avLst/>
              <a:gdLst/>
              <a:ahLst/>
              <a:cxnLst/>
              <a:rect l="l" t="t" r="r" b="b"/>
              <a:pathLst>
                <a:path w="986" h="1883" extrusionOk="0">
                  <a:moveTo>
                    <a:pt x="1" y="0"/>
                  </a:moveTo>
                  <a:lnTo>
                    <a:pt x="1" y="1314"/>
                  </a:lnTo>
                  <a:lnTo>
                    <a:pt x="985" y="1883"/>
                  </a:lnTo>
                  <a:lnTo>
                    <a:pt x="985" y="569"/>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5"/>
            <p:cNvSpPr/>
            <p:nvPr/>
          </p:nvSpPr>
          <p:spPr>
            <a:xfrm>
              <a:off x="4563100" y="2613013"/>
              <a:ext cx="24625" cy="47075"/>
            </a:xfrm>
            <a:custGeom>
              <a:avLst/>
              <a:gdLst/>
              <a:ahLst/>
              <a:cxnLst/>
              <a:rect l="l" t="t" r="r" b="b"/>
              <a:pathLst>
                <a:path w="985" h="1883" extrusionOk="0">
                  <a:moveTo>
                    <a:pt x="985" y="0"/>
                  </a:moveTo>
                  <a:lnTo>
                    <a:pt x="0" y="569"/>
                  </a:lnTo>
                  <a:lnTo>
                    <a:pt x="0" y="1883"/>
                  </a:lnTo>
                  <a:lnTo>
                    <a:pt x="985" y="1314"/>
                  </a:lnTo>
                  <a:lnTo>
                    <a:pt x="98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5"/>
            <p:cNvSpPr/>
            <p:nvPr/>
          </p:nvSpPr>
          <p:spPr>
            <a:xfrm>
              <a:off x="4556925" y="2647263"/>
              <a:ext cx="4775" cy="7500"/>
            </a:xfrm>
            <a:custGeom>
              <a:avLst/>
              <a:gdLst/>
              <a:ahLst/>
              <a:cxnLst/>
              <a:rect l="l" t="t" r="r" b="b"/>
              <a:pathLst>
                <a:path w="191" h="300" extrusionOk="0">
                  <a:moveTo>
                    <a:pt x="95" y="1"/>
                  </a:moveTo>
                  <a:lnTo>
                    <a:pt x="1" y="127"/>
                  </a:lnTo>
                  <a:lnTo>
                    <a:pt x="47" y="154"/>
                  </a:lnTo>
                  <a:lnTo>
                    <a:pt x="47" y="243"/>
                  </a:lnTo>
                  <a:lnTo>
                    <a:pt x="144" y="299"/>
                  </a:lnTo>
                  <a:lnTo>
                    <a:pt x="144" y="210"/>
                  </a:lnTo>
                  <a:lnTo>
                    <a:pt x="191" y="237"/>
                  </a:lnTo>
                  <a:lnTo>
                    <a:pt x="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5"/>
            <p:cNvSpPr/>
            <p:nvPr/>
          </p:nvSpPr>
          <p:spPr>
            <a:xfrm>
              <a:off x="4558100" y="2653863"/>
              <a:ext cx="2450" cy="2500"/>
            </a:xfrm>
            <a:custGeom>
              <a:avLst/>
              <a:gdLst/>
              <a:ahLst/>
              <a:cxnLst/>
              <a:rect l="l" t="t" r="r" b="b"/>
              <a:pathLst>
                <a:path w="98" h="100" extrusionOk="0">
                  <a:moveTo>
                    <a:pt x="0" y="1"/>
                  </a:moveTo>
                  <a:lnTo>
                    <a:pt x="0" y="43"/>
                  </a:lnTo>
                  <a:lnTo>
                    <a:pt x="97" y="99"/>
                  </a:lnTo>
                  <a:lnTo>
                    <a:pt x="97" y="5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5"/>
            <p:cNvSpPr/>
            <p:nvPr/>
          </p:nvSpPr>
          <p:spPr>
            <a:xfrm>
              <a:off x="4538475" y="2598813"/>
              <a:ext cx="49250" cy="28425"/>
            </a:xfrm>
            <a:custGeom>
              <a:avLst/>
              <a:gdLst/>
              <a:ahLst/>
              <a:cxnLst/>
              <a:rect l="l" t="t" r="r" b="b"/>
              <a:pathLst>
                <a:path w="1970" h="1137" extrusionOk="0">
                  <a:moveTo>
                    <a:pt x="985" y="0"/>
                  </a:moveTo>
                  <a:lnTo>
                    <a:pt x="1" y="568"/>
                  </a:lnTo>
                  <a:lnTo>
                    <a:pt x="985" y="1137"/>
                  </a:lnTo>
                  <a:lnTo>
                    <a:pt x="1970" y="568"/>
                  </a:lnTo>
                  <a:lnTo>
                    <a:pt x="9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5"/>
            <p:cNvSpPr/>
            <p:nvPr/>
          </p:nvSpPr>
          <p:spPr>
            <a:xfrm>
              <a:off x="4550775" y="2604963"/>
              <a:ext cx="26225" cy="15175"/>
            </a:xfrm>
            <a:custGeom>
              <a:avLst/>
              <a:gdLst/>
              <a:ahLst/>
              <a:cxnLst/>
              <a:rect l="l" t="t" r="r" b="b"/>
              <a:pathLst>
                <a:path w="1049" h="607" extrusionOk="0">
                  <a:moveTo>
                    <a:pt x="64" y="1"/>
                  </a:moveTo>
                  <a:lnTo>
                    <a:pt x="0" y="38"/>
                  </a:lnTo>
                  <a:lnTo>
                    <a:pt x="986" y="607"/>
                  </a:lnTo>
                  <a:lnTo>
                    <a:pt x="1049" y="570"/>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5"/>
            <p:cNvSpPr/>
            <p:nvPr/>
          </p:nvSpPr>
          <p:spPr>
            <a:xfrm>
              <a:off x="4295950" y="272628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6" y="3146"/>
                  </a:cubicBezTo>
                  <a:lnTo>
                    <a:pt x="7716"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5"/>
            <p:cNvSpPr/>
            <p:nvPr/>
          </p:nvSpPr>
          <p:spPr>
            <a:xfrm>
              <a:off x="4294925" y="2694288"/>
              <a:ext cx="195000" cy="113475"/>
            </a:xfrm>
            <a:custGeom>
              <a:avLst/>
              <a:gdLst/>
              <a:ahLst/>
              <a:cxnLst/>
              <a:rect l="l" t="t" r="r" b="b"/>
              <a:pathLst>
                <a:path w="7800" h="4539" extrusionOk="0">
                  <a:moveTo>
                    <a:pt x="2173" y="0"/>
                  </a:moveTo>
                  <a:cubicBezTo>
                    <a:pt x="2063" y="0"/>
                    <a:pt x="1953" y="29"/>
                    <a:pt x="1854" y="86"/>
                  </a:cubicBezTo>
                  <a:lnTo>
                    <a:pt x="672" y="776"/>
                  </a:lnTo>
                  <a:lnTo>
                    <a:pt x="158" y="1074"/>
                  </a:lnTo>
                  <a:cubicBezTo>
                    <a:pt x="1" y="1163"/>
                    <a:pt x="1" y="1388"/>
                    <a:pt x="158" y="1478"/>
                  </a:cubicBezTo>
                  <a:lnTo>
                    <a:pt x="5340" y="4458"/>
                  </a:lnTo>
                  <a:cubicBezTo>
                    <a:pt x="5434" y="4512"/>
                    <a:pt x="5540" y="4538"/>
                    <a:pt x="5645" y="4538"/>
                  </a:cubicBezTo>
                  <a:cubicBezTo>
                    <a:pt x="5750" y="4538"/>
                    <a:pt x="5855" y="4512"/>
                    <a:pt x="5949" y="4458"/>
                  </a:cubicBezTo>
                  <a:lnTo>
                    <a:pt x="6510" y="4133"/>
                  </a:lnTo>
                  <a:lnTo>
                    <a:pt x="7627" y="3481"/>
                  </a:lnTo>
                  <a:cubicBezTo>
                    <a:pt x="7799" y="3381"/>
                    <a:pt x="7799" y="3131"/>
                    <a:pt x="7627" y="3033"/>
                  </a:cubicBezTo>
                  <a:lnTo>
                    <a:pt x="7467" y="2941"/>
                  </a:lnTo>
                  <a:cubicBezTo>
                    <a:pt x="7369" y="2884"/>
                    <a:pt x="7259" y="2855"/>
                    <a:pt x="7148" y="2855"/>
                  </a:cubicBezTo>
                  <a:cubicBezTo>
                    <a:pt x="7038" y="2855"/>
                    <a:pt x="6928" y="2884"/>
                    <a:pt x="6829" y="2941"/>
                  </a:cubicBezTo>
                  <a:lnTo>
                    <a:pt x="5645" y="3633"/>
                  </a:lnTo>
                  <a:lnTo>
                    <a:pt x="5646" y="3636"/>
                  </a:lnTo>
                  <a:lnTo>
                    <a:pt x="5646" y="3636"/>
                  </a:lnTo>
                  <a:lnTo>
                    <a:pt x="1540" y="1275"/>
                  </a:lnTo>
                  <a:lnTo>
                    <a:pt x="2652" y="625"/>
                  </a:lnTo>
                  <a:cubicBezTo>
                    <a:pt x="2824" y="525"/>
                    <a:pt x="2824" y="277"/>
                    <a:pt x="2652" y="177"/>
                  </a:cubicBezTo>
                  <a:lnTo>
                    <a:pt x="2492" y="86"/>
                  </a:lnTo>
                  <a:cubicBezTo>
                    <a:pt x="2394" y="29"/>
                    <a:pt x="2283" y="0"/>
                    <a:pt x="21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5"/>
            <p:cNvSpPr/>
            <p:nvPr/>
          </p:nvSpPr>
          <p:spPr>
            <a:xfrm>
              <a:off x="4324525" y="2672363"/>
              <a:ext cx="39900" cy="40450"/>
            </a:xfrm>
            <a:custGeom>
              <a:avLst/>
              <a:gdLst/>
              <a:ahLst/>
              <a:cxnLst/>
              <a:rect l="l" t="t" r="r" b="b"/>
              <a:pathLst>
                <a:path w="1596" h="1618" extrusionOk="0">
                  <a:moveTo>
                    <a:pt x="1595" y="0"/>
                  </a:moveTo>
                  <a:lnTo>
                    <a:pt x="0" y="651"/>
                  </a:lnTo>
                  <a:lnTo>
                    <a:pt x="402" y="1617"/>
                  </a:lnTo>
                  <a:lnTo>
                    <a:pt x="1595" y="1302"/>
                  </a:lnTo>
                  <a:lnTo>
                    <a:pt x="15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5"/>
            <p:cNvSpPr/>
            <p:nvPr/>
          </p:nvSpPr>
          <p:spPr>
            <a:xfrm>
              <a:off x="4321550" y="2700563"/>
              <a:ext cx="160075" cy="89125"/>
            </a:xfrm>
            <a:custGeom>
              <a:avLst/>
              <a:gdLst/>
              <a:ahLst/>
              <a:cxnLst/>
              <a:rect l="l" t="t" r="r" b="b"/>
              <a:pathLst>
                <a:path w="6403" h="3565" extrusionOk="0">
                  <a:moveTo>
                    <a:pt x="1714" y="0"/>
                  </a:moveTo>
                  <a:lnTo>
                    <a:pt x="0" y="991"/>
                  </a:lnTo>
                  <a:lnTo>
                    <a:pt x="4195" y="3565"/>
                  </a:lnTo>
                  <a:lnTo>
                    <a:pt x="6402" y="2690"/>
                  </a:lnTo>
                  <a:lnTo>
                    <a:pt x="171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5"/>
            <p:cNvSpPr/>
            <p:nvPr/>
          </p:nvSpPr>
          <p:spPr>
            <a:xfrm>
              <a:off x="4295950" y="269373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5" y="3146"/>
                  </a:cubicBezTo>
                  <a:lnTo>
                    <a:pt x="7715"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5"/>
            <p:cNvSpPr/>
            <p:nvPr/>
          </p:nvSpPr>
          <p:spPr>
            <a:xfrm>
              <a:off x="4443650" y="2743163"/>
              <a:ext cx="45225" cy="91800"/>
            </a:xfrm>
            <a:custGeom>
              <a:avLst/>
              <a:gdLst/>
              <a:ahLst/>
              <a:cxnLst/>
              <a:rect l="l" t="t" r="r" b="b"/>
              <a:pathLst>
                <a:path w="1809" h="3672" extrusionOk="0">
                  <a:moveTo>
                    <a:pt x="1808" y="0"/>
                  </a:moveTo>
                  <a:lnTo>
                    <a:pt x="960" y="254"/>
                  </a:lnTo>
                  <a:lnTo>
                    <a:pt x="0" y="1201"/>
                  </a:lnTo>
                  <a:lnTo>
                    <a:pt x="0" y="3672"/>
                  </a:lnTo>
                  <a:lnTo>
                    <a:pt x="561" y="3347"/>
                  </a:lnTo>
                  <a:lnTo>
                    <a:pt x="1678" y="2694"/>
                  </a:lnTo>
                  <a:cubicBezTo>
                    <a:pt x="1758" y="2648"/>
                    <a:pt x="1808" y="2564"/>
                    <a:pt x="1808" y="2471"/>
                  </a:cubicBezTo>
                  <a:lnTo>
                    <a:pt x="1808" y="1302"/>
                  </a:lnTo>
                  <a:lnTo>
                    <a:pt x="1762" y="1315"/>
                  </a:lnTo>
                  <a:cubicBezTo>
                    <a:pt x="1791" y="1272"/>
                    <a:pt x="1807" y="1221"/>
                    <a:pt x="1808" y="1169"/>
                  </a:cubicBezTo>
                  <a:lnTo>
                    <a:pt x="180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5"/>
            <p:cNvSpPr/>
            <p:nvPr/>
          </p:nvSpPr>
          <p:spPr>
            <a:xfrm>
              <a:off x="4294925" y="2661713"/>
              <a:ext cx="195025" cy="113500"/>
            </a:xfrm>
            <a:custGeom>
              <a:avLst/>
              <a:gdLst/>
              <a:ahLst/>
              <a:cxnLst/>
              <a:rect l="l" t="t" r="r" b="b"/>
              <a:pathLst>
                <a:path w="7801" h="4540" extrusionOk="0">
                  <a:moveTo>
                    <a:pt x="2173" y="1"/>
                  </a:moveTo>
                  <a:cubicBezTo>
                    <a:pt x="2063" y="1"/>
                    <a:pt x="1953" y="30"/>
                    <a:pt x="1854" y="87"/>
                  </a:cubicBezTo>
                  <a:lnTo>
                    <a:pt x="672" y="777"/>
                  </a:lnTo>
                  <a:lnTo>
                    <a:pt x="158" y="1074"/>
                  </a:lnTo>
                  <a:cubicBezTo>
                    <a:pt x="1" y="1164"/>
                    <a:pt x="1" y="1389"/>
                    <a:pt x="158" y="1479"/>
                  </a:cubicBezTo>
                  <a:lnTo>
                    <a:pt x="5340" y="4459"/>
                  </a:lnTo>
                  <a:cubicBezTo>
                    <a:pt x="5434" y="4513"/>
                    <a:pt x="5540" y="4539"/>
                    <a:pt x="5645" y="4539"/>
                  </a:cubicBezTo>
                  <a:cubicBezTo>
                    <a:pt x="5750" y="4539"/>
                    <a:pt x="5855" y="4513"/>
                    <a:pt x="5949" y="4459"/>
                  </a:cubicBezTo>
                  <a:lnTo>
                    <a:pt x="6510" y="4134"/>
                  </a:lnTo>
                  <a:lnTo>
                    <a:pt x="7627" y="3482"/>
                  </a:lnTo>
                  <a:cubicBezTo>
                    <a:pt x="7801" y="3383"/>
                    <a:pt x="7801" y="3132"/>
                    <a:pt x="7627" y="3033"/>
                  </a:cubicBezTo>
                  <a:lnTo>
                    <a:pt x="7467" y="2942"/>
                  </a:lnTo>
                  <a:cubicBezTo>
                    <a:pt x="7369" y="2885"/>
                    <a:pt x="7259" y="2856"/>
                    <a:pt x="7148" y="2856"/>
                  </a:cubicBezTo>
                  <a:cubicBezTo>
                    <a:pt x="7038" y="2856"/>
                    <a:pt x="6928" y="2885"/>
                    <a:pt x="6829" y="2942"/>
                  </a:cubicBezTo>
                  <a:lnTo>
                    <a:pt x="5645" y="3634"/>
                  </a:lnTo>
                  <a:lnTo>
                    <a:pt x="5646" y="3637"/>
                  </a:lnTo>
                  <a:lnTo>
                    <a:pt x="5646" y="3637"/>
                  </a:lnTo>
                  <a:lnTo>
                    <a:pt x="1540" y="1276"/>
                  </a:lnTo>
                  <a:lnTo>
                    <a:pt x="2652" y="626"/>
                  </a:lnTo>
                  <a:cubicBezTo>
                    <a:pt x="2824" y="526"/>
                    <a:pt x="2824" y="278"/>
                    <a:pt x="2652" y="178"/>
                  </a:cubicBezTo>
                  <a:lnTo>
                    <a:pt x="2492" y="87"/>
                  </a:lnTo>
                  <a:cubicBezTo>
                    <a:pt x="2394" y="30"/>
                    <a:pt x="2283" y="1"/>
                    <a:pt x="217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FURTHER IMPROVEMENTS</a:t>
            </a:r>
            <a:endParaRPr dirty="0"/>
          </a:p>
        </p:txBody>
      </p:sp>
      <p:sp>
        <p:nvSpPr>
          <p:cNvPr id="5283" name="Google Shape;5283;p45"/>
          <p:cNvSpPr txBox="1">
            <a:spLocks noGrp="1"/>
          </p:cNvSpPr>
          <p:nvPr>
            <p:ph type="subTitle" idx="4294967295"/>
          </p:nvPr>
        </p:nvSpPr>
        <p:spPr>
          <a:xfrm>
            <a:off x="6267125"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Write </a:t>
            </a:r>
            <a:r>
              <a:rPr lang="en-SG" sz="1400" dirty="0" err="1"/>
              <a:t>lah</a:t>
            </a:r>
            <a:endParaRPr sz="1400" dirty="0"/>
          </a:p>
        </p:txBody>
      </p:sp>
      <p:sp>
        <p:nvSpPr>
          <p:cNvPr id="5284" name="Google Shape;5284;p45"/>
          <p:cNvSpPr txBox="1">
            <a:spLocks noGrp="1"/>
          </p:cNvSpPr>
          <p:nvPr>
            <p:ph type="ctrTitle" idx="4294967295"/>
          </p:nvPr>
        </p:nvSpPr>
        <p:spPr>
          <a:xfrm>
            <a:off x="6422075" y="4058800"/>
            <a:ext cx="1910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a:t>
            </a:r>
            <a:r>
              <a:rPr lang="en-SG" sz="1800" dirty="0"/>
              <a:t>Jun Xian</a:t>
            </a:r>
            <a:endParaRPr sz="1800" dirty="0"/>
          </a:p>
        </p:txBody>
      </p:sp>
      <p:sp>
        <p:nvSpPr>
          <p:cNvPr id="5285" name="Google Shape;5285;p45"/>
          <p:cNvSpPr txBox="1">
            <a:spLocks noGrp="1"/>
          </p:cNvSpPr>
          <p:nvPr>
            <p:ph type="subTitle" idx="4294967295"/>
          </p:nvPr>
        </p:nvSpPr>
        <p:spPr>
          <a:xfrm>
            <a:off x="653440"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What do you think</a:t>
            </a:r>
            <a:endParaRPr sz="1400" dirty="0"/>
          </a:p>
        </p:txBody>
      </p:sp>
      <p:sp>
        <p:nvSpPr>
          <p:cNvPr id="5286" name="Google Shape;5286;p45"/>
          <p:cNvSpPr txBox="1">
            <a:spLocks noGrp="1"/>
          </p:cNvSpPr>
          <p:nvPr>
            <p:ph type="ctrTitle" idx="4294967295"/>
          </p:nvPr>
        </p:nvSpPr>
        <p:spPr>
          <a:xfrm>
            <a:off x="629890" y="4058800"/>
            <a:ext cx="2267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800" dirty="0"/>
              <a:t>-Xin Pei</a:t>
            </a:r>
            <a:endParaRPr sz="1800" dirty="0"/>
          </a:p>
        </p:txBody>
      </p:sp>
      <p:sp>
        <p:nvSpPr>
          <p:cNvPr id="5287" name="Google Shape;5287;p45"/>
          <p:cNvSpPr txBox="1">
            <a:spLocks noGrp="1"/>
          </p:cNvSpPr>
          <p:nvPr>
            <p:ph type="subTitle" idx="4294967295"/>
          </p:nvPr>
        </p:nvSpPr>
        <p:spPr>
          <a:xfrm>
            <a:off x="3560392" y="3462000"/>
            <a:ext cx="2433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100" dirty="0"/>
              <a:t>Can explore on Deep Learning techniques for Text Classification like LTSM, GRU,</a:t>
            </a:r>
            <a:endParaRPr sz="1100" dirty="0"/>
          </a:p>
        </p:txBody>
      </p:sp>
      <p:sp>
        <p:nvSpPr>
          <p:cNvPr id="5288" name="Google Shape;5288;p45"/>
          <p:cNvSpPr txBox="1">
            <a:spLocks noGrp="1"/>
          </p:cNvSpPr>
          <p:nvPr>
            <p:ph type="ctrTitle" idx="4294967295"/>
          </p:nvPr>
        </p:nvSpPr>
        <p:spPr>
          <a:xfrm>
            <a:off x="3355192" y="4058800"/>
            <a:ext cx="2433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Candy</a:t>
            </a:r>
            <a:endParaRPr sz="1800" dirty="0"/>
          </a:p>
        </p:txBody>
      </p:sp>
      <p:grpSp>
        <p:nvGrpSpPr>
          <p:cNvPr id="5289" name="Google Shape;5289;p45"/>
          <p:cNvGrpSpPr/>
          <p:nvPr/>
        </p:nvGrpSpPr>
        <p:grpSpPr>
          <a:xfrm>
            <a:off x="792498" y="2778202"/>
            <a:ext cx="222195" cy="154972"/>
            <a:chOff x="235975" y="4625025"/>
            <a:chExt cx="189975" cy="132500"/>
          </a:xfrm>
        </p:grpSpPr>
        <p:sp>
          <p:nvSpPr>
            <p:cNvPr id="5290" name="Google Shape;529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5"/>
          <p:cNvGrpSpPr/>
          <p:nvPr/>
        </p:nvGrpSpPr>
        <p:grpSpPr>
          <a:xfrm>
            <a:off x="962150" y="2882502"/>
            <a:ext cx="222195" cy="154972"/>
            <a:chOff x="235975" y="4625025"/>
            <a:chExt cx="189975" cy="132500"/>
          </a:xfrm>
        </p:grpSpPr>
        <p:sp>
          <p:nvSpPr>
            <p:cNvPr id="5295" name="Google Shape;529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45"/>
          <p:cNvGrpSpPr/>
          <p:nvPr/>
        </p:nvGrpSpPr>
        <p:grpSpPr>
          <a:xfrm>
            <a:off x="1131801" y="2986802"/>
            <a:ext cx="222195" cy="154972"/>
            <a:chOff x="235975" y="4625025"/>
            <a:chExt cx="189975" cy="132500"/>
          </a:xfrm>
        </p:grpSpPr>
        <p:sp>
          <p:nvSpPr>
            <p:cNvPr id="5300" name="Google Shape;530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45"/>
          <p:cNvGrpSpPr/>
          <p:nvPr/>
        </p:nvGrpSpPr>
        <p:grpSpPr>
          <a:xfrm>
            <a:off x="1301453" y="3091102"/>
            <a:ext cx="222195" cy="154972"/>
            <a:chOff x="235975" y="4625025"/>
            <a:chExt cx="189975" cy="132500"/>
          </a:xfrm>
        </p:grpSpPr>
        <p:sp>
          <p:nvSpPr>
            <p:cNvPr id="5305" name="Google Shape;530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45"/>
          <p:cNvGrpSpPr/>
          <p:nvPr/>
        </p:nvGrpSpPr>
        <p:grpSpPr>
          <a:xfrm>
            <a:off x="1471105" y="3195403"/>
            <a:ext cx="222195" cy="154972"/>
            <a:chOff x="235975" y="4625025"/>
            <a:chExt cx="189975" cy="132500"/>
          </a:xfrm>
        </p:grpSpPr>
        <p:sp>
          <p:nvSpPr>
            <p:cNvPr id="5310" name="Google Shape;531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5"/>
          <p:cNvGrpSpPr/>
          <p:nvPr/>
        </p:nvGrpSpPr>
        <p:grpSpPr>
          <a:xfrm>
            <a:off x="1471100" y="3195384"/>
            <a:ext cx="222195" cy="155001"/>
            <a:chOff x="845075" y="4979900"/>
            <a:chExt cx="189975" cy="132525"/>
          </a:xfrm>
        </p:grpSpPr>
        <p:sp>
          <p:nvSpPr>
            <p:cNvPr id="5315" name="Google Shape;5315;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1301448" y="3091069"/>
            <a:ext cx="222195" cy="155001"/>
            <a:chOff x="845075" y="4979900"/>
            <a:chExt cx="189975" cy="132525"/>
          </a:xfrm>
        </p:grpSpPr>
        <p:sp>
          <p:nvSpPr>
            <p:cNvPr id="5320" name="Google Shape;5320;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45"/>
          <p:cNvGrpSpPr/>
          <p:nvPr/>
        </p:nvGrpSpPr>
        <p:grpSpPr>
          <a:xfrm>
            <a:off x="3567454" y="2778202"/>
            <a:ext cx="222195" cy="154972"/>
            <a:chOff x="235975" y="4625025"/>
            <a:chExt cx="189975" cy="132500"/>
          </a:xfrm>
        </p:grpSpPr>
        <p:sp>
          <p:nvSpPr>
            <p:cNvPr id="5326" name="Google Shape;532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45"/>
          <p:cNvGrpSpPr/>
          <p:nvPr/>
        </p:nvGrpSpPr>
        <p:grpSpPr>
          <a:xfrm>
            <a:off x="3737105" y="2882502"/>
            <a:ext cx="222195" cy="154972"/>
            <a:chOff x="235975" y="4625025"/>
            <a:chExt cx="189975" cy="132500"/>
          </a:xfrm>
        </p:grpSpPr>
        <p:sp>
          <p:nvSpPr>
            <p:cNvPr id="5331" name="Google Shape;533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45"/>
          <p:cNvGrpSpPr/>
          <p:nvPr/>
        </p:nvGrpSpPr>
        <p:grpSpPr>
          <a:xfrm>
            <a:off x="3906757" y="2986802"/>
            <a:ext cx="222195" cy="154972"/>
            <a:chOff x="235975" y="4625025"/>
            <a:chExt cx="189975" cy="132500"/>
          </a:xfrm>
        </p:grpSpPr>
        <p:sp>
          <p:nvSpPr>
            <p:cNvPr id="5336" name="Google Shape;533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45"/>
          <p:cNvGrpSpPr/>
          <p:nvPr/>
        </p:nvGrpSpPr>
        <p:grpSpPr>
          <a:xfrm>
            <a:off x="4246055" y="3195384"/>
            <a:ext cx="222195" cy="155001"/>
            <a:chOff x="845075" y="4979900"/>
            <a:chExt cx="189975" cy="132525"/>
          </a:xfrm>
        </p:grpSpPr>
        <p:sp>
          <p:nvSpPr>
            <p:cNvPr id="5341" name="Google Shape;534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45"/>
          <p:cNvGrpSpPr/>
          <p:nvPr/>
        </p:nvGrpSpPr>
        <p:grpSpPr>
          <a:xfrm>
            <a:off x="4076404" y="3091069"/>
            <a:ext cx="222195" cy="155001"/>
            <a:chOff x="845075" y="4979900"/>
            <a:chExt cx="189975" cy="132525"/>
          </a:xfrm>
        </p:grpSpPr>
        <p:sp>
          <p:nvSpPr>
            <p:cNvPr id="5346" name="Google Shape;534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45"/>
          <p:cNvGrpSpPr/>
          <p:nvPr/>
        </p:nvGrpSpPr>
        <p:grpSpPr>
          <a:xfrm>
            <a:off x="6400912" y="2778202"/>
            <a:ext cx="222195" cy="154972"/>
            <a:chOff x="235975" y="4625025"/>
            <a:chExt cx="189975" cy="132500"/>
          </a:xfrm>
        </p:grpSpPr>
        <p:sp>
          <p:nvSpPr>
            <p:cNvPr id="5351" name="Google Shape;535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45"/>
          <p:cNvGrpSpPr/>
          <p:nvPr/>
        </p:nvGrpSpPr>
        <p:grpSpPr>
          <a:xfrm>
            <a:off x="6570564" y="2882502"/>
            <a:ext cx="222195" cy="154972"/>
            <a:chOff x="235975" y="4625025"/>
            <a:chExt cx="189975" cy="132500"/>
          </a:xfrm>
        </p:grpSpPr>
        <p:sp>
          <p:nvSpPr>
            <p:cNvPr id="5356" name="Google Shape;535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45"/>
          <p:cNvGrpSpPr/>
          <p:nvPr/>
        </p:nvGrpSpPr>
        <p:grpSpPr>
          <a:xfrm>
            <a:off x="6740215" y="2986802"/>
            <a:ext cx="222195" cy="154972"/>
            <a:chOff x="235975" y="4625025"/>
            <a:chExt cx="189975" cy="132500"/>
          </a:xfrm>
        </p:grpSpPr>
        <p:sp>
          <p:nvSpPr>
            <p:cNvPr id="5361" name="Google Shape;536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45"/>
          <p:cNvGrpSpPr/>
          <p:nvPr/>
        </p:nvGrpSpPr>
        <p:grpSpPr>
          <a:xfrm>
            <a:off x="7079514" y="3195384"/>
            <a:ext cx="222195" cy="155001"/>
            <a:chOff x="845075" y="4979900"/>
            <a:chExt cx="189975" cy="132525"/>
          </a:xfrm>
        </p:grpSpPr>
        <p:sp>
          <p:nvSpPr>
            <p:cNvPr id="5366" name="Google Shape;536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45"/>
          <p:cNvGrpSpPr/>
          <p:nvPr/>
        </p:nvGrpSpPr>
        <p:grpSpPr>
          <a:xfrm>
            <a:off x="6909862" y="3091069"/>
            <a:ext cx="222195" cy="155001"/>
            <a:chOff x="845075" y="4979900"/>
            <a:chExt cx="189975" cy="132525"/>
          </a:xfrm>
        </p:grpSpPr>
        <p:sp>
          <p:nvSpPr>
            <p:cNvPr id="5371" name="Google Shape;537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b="1" dirty="0"/>
              <a:t>Default problem: </a:t>
            </a:r>
            <a:r>
              <a:rPr lang="en-SG" dirty="0"/>
              <a:t>Classification using natural language processing</a:t>
            </a:r>
          </a:p>
          <a:p>
            <a:pPr marL="0" lvl="0" indent="0" algn="r" rtl="0">
              <a:spcBef>
                <a:spcPts val="0"/>
              </a:spcBef>
              <a:spcAft>
                <a:spcPts val="0"/>
              </a:spcAft>
              <a:buNone/>
            </a:pPr>
            <a:endParaRPr dirty="0"/>
          </a:p>
        </p:txBody>
      </p:sp>
      <p:grpSp>
        <p:nvGrpSpPr>
          <p:cNvPr id="697" name="Google Shape;697;p30"/>
          <p:cNvGrpSpPr/>
          <p:nvPr/>
        </p:nvGrpSpPr>
        <p:grpSpPr>
          <a:xfrm>
            <a:off x="384976" y="1190415"/>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a:t>
            </a:r>
            <a:endParaRPr dirty="0"/>
          </a:p>
        </p:txBody>
      </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72;p33">
            <a:extLst>
              <a:ext uri="{FF2B5EF4-FFF2-40B4-BE49-F238E27FC236}">
                <a16:creationId xmlns:a16="http://schemas.microsoft.com/office/drawing/2014/main" id="{E7A9CD7C-0ABA-4E82-9C14-0858128E2C86}"/>
              </a:ext>
            </a:extLst>
          </p:cNvPr>
          <p:cNvSpPr txBox="1">
            <a:spLocks/>
          </p:cNvSpPr>
          <p:nvPr/>
        </p:nvSpPr>
        <p:spPr>
          <a:xfrm>
            <a:off x="4860006" y="1992250"/>
            <a:ext cx="347669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 Hat Display"/>
              <a:buNone/>
              <a:defRPr sz="3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pPr algn="ctr"/>
            <a:r>
              <a:rPr lang="en-SG" dirty="0" err="1"/>
              <a:t>AirBnb</a:t>
            </a:r>
            <a:r>
              <a:rPr lang="en-SG" dirty="0"/>
              <a:t> Open Data from Seattle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MEMBERS CONTRIBUTION</a:t>
            </a:r>
            <a:endParaRPr dirty="0"/>
          </a:p>
        </p:txBody>
      </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32" name="Google Shape;1193;p31">
            <a:extLst>
              <a:ext uri="{FF2B5EF4-FFF2-40B4-BE49-F238E27FC236}">
                <a16:creationId xmlns:a16="http://schemas.microsoft.com/office/drawing/2014/main" id="{A6C6F285-5461-4E3B-B263-40B24C4B648A}"/>
              </a:ext>
            </a:extLst>
          </p:cNvPr>
          <p:cNvGraphicFramePr/>
          <p:nvPr>
            <p:extLst>
              <p:ext uri="{D42A27DB-BD31-4B8C-83A1-F6EECF244321}">
                <p14:modId xmlns:p14="http://schemas.microsoft.com/office/powerpoint/2010/main" val="3471843369"/>
              </p:ext>
            </p:extLst>
          </p:nvPr>
        </p:nvGraphicFramePr>
        <p:xfrm>
          <a:off x="942950" y="1415394"/>
          <a:ext cx="7258100" cy="3276780"/>
        </p:xfrm>
        <a:graphic>
          <a:graphicData uri="http://schemas.openxmlformats.org/drawingml/2006/table">
            <a:tbl>
              <a:tblPr>
                <a:noFill/>
              </a:tblPr>
              <a:tblGrid>
                <a:gridCol w="1508925">
                  <a:extLst>
                    <a:ext uri="{9D8B030D-6E8A-4147-A177-3AD203B41FA5}">
                      <a16:colId xmlns:a16="http://schemas.microsoft.com/office/drawing/2014/main" val="20000"/>
                    </a:ext>
                  </a:extLst>
                </a:gridCol>
                <a:gridCol w="2120125">
                  <a:extLst>
                    <a:ext uri="{9D8B030D-6E8A-4147-A177-3AD203B41FA5}">
                      <a16:colId xmlns:a16="http://schemas.microsoft.com/office/drawing/2014/main" val="20001"/>
                    </a:ext>
                  </a:extLst>
                </a:gridCol>
                <a:gridCol w="1814525">
                  <a:extLst>
                    <a:ext uri="{9D8B030D-6E8A-4147-A177-3AD203B41FA5}">
                      <a16:colId xmlns:a16="http://schemas.microsoft.com/office/drawing/2014/main" val="20002"/>
                    </a:ext>
                  </a:extLst>
                </a:gridCol>
                <a:gridCol w="1814525">
                  <a:extLst>
                    <a:ext uri="{9D8B030D-6E8A-4147-A177-3AD203B41FA5}">
                      <a16:colId xmlns:a16="http://schemas.microsoft.com/office/drawing/2014/main" val="20003"/>
                    </a:ext>
                  </a:extLst>
                </a:gridCol>
              </a:tblGrid>
              <a:tr h="533700">
                <a:tc>
                  <a:txBody>
                    <a:bodyPr/>
                    <a:lstStyle/>
                    <a:p>
                      <a:pPr marL="0" lvl="0" indent="0" algn="l" rtl="0">
                        <a:spcBef>
                          <a:spcPts val="0"/>
                        </a:spcBef>
                        <a:spcAft>
                          <a:spcPts val="0"/>
                        </a:spcAft>
                        <a:buNone/>
                      </a:pP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None/>
                      </a:pPr>
                      <a:r>
                        <a:rPr lang="en-SG" sz="1100" dirty="0">
                          <a:solidFill>
                            <a:schemeClr val="tx1"/>
                          </a:solidFill>
                          <a:latin typeface="Muli" panose="020B0604020202020204" charset="0"/>
                          <a:ea typeface="Montserrat ExtraBold"/>
                          <a:cs typeface="Montserrat ExtraBold"/>
                          <a:sym typeface="Montserrat ExtraBold"/>
                        </a:rPr>
                        <a:t>Xin Pei</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Candy</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Jun Xian</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0"/>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Data Preparation</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solidFill>
                          <a:srgbClr val="434343"/>
                        </a:solidFill>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1"/>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sym typeface="Montserrat ExtraBold"/>
                        </a:rPr>
                        <a:t>DS/ML Tools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2"/>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Exploratory Data Analysis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3"/>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Slides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113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28"/>
        <p:cNvGrpSpPr/>
        <p:nvPr/>
      </p:nvGrpSpPr>
      <p:grpSpPr>
        <a:xfrm>
          <a:off x="0" y="0"/>
          <a:ext cx="0" cy="0"/>
          <a:chOff x="0" y="0"/>
          <a:chExt cx="0" cy="0"/>
        </a:xfrm>
      </p:grpSpPr>
      <p:grpSp>
        <p:nvGrpSpPr>
          <p:cNvPr id="7229" name="Google Shape;7229;p55"/>
          <p:cNvGrpSpPr/>
          <p:nvPr/>
        </p:nvGrpSpPr>
        <p:grpSpPr>
          <a:xfrm>
            <a:off x="4007402" y="1156643"/>
            <a:ext cx="4961680" cy="3494232"/>
            <a:chOff x="6245200" y="806800"/>
            <a:chExt cx="1464400" cy="1031325"/>
          </a:xfrm>
        </p:grpSpPr>
        <p:sp>
          <p:nvSpPr>
            <p:cNvPr id="7230" name="Google Shape;7230;p55"/>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5"/>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5"/>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5"/>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5"/>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5"/>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5"/>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5"/>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5"/>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5"/>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5"/>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5"/>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5"/>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5"/>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5"/>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5"/>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5"/>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5"/>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5"/>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5"/>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5"/>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5"/>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5"/>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5"/>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5"/>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5"/>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5"/>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5"/>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5"/>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5"/>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5"/>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5"/>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5"/>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5"/>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5"/>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5"/>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5"/>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5"/>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5"/>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5"/>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5"/>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5"/>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5"/>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5"/>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5"/>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5"/>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5"/>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5"/>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5"/>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5"/>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5"/>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5"/>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5"/>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5"/>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5"/>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5"/>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5"/>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5"/>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5"/>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5"/>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5"/>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5"/>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5"/>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5"/>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5"/>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5"/>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5"/>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5"/>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5"/>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5"/>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5"/>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5"/>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5"/>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5"/>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5"/>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5"/>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5"/>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5"/>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5"/>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5"/>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5"/>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5"/>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5"/>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5"/>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5"/>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5"/>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5"/>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5"/>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5"/>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5"/>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5"/>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5"/>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5"/>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5"/>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5"/>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5"/>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5"/>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5"/>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5"/>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5"/>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5"/>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5"/>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5"/>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5"/>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5"/>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5"/>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5"/>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5"/>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5"/>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5"/>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5"/>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5"/>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5"/>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5"/>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5"/>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5"/>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5"/>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5"/>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5"/>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5"/>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5"/>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5"/>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5"/>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5"/>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5"/>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5"/>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5"/>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5"/>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5"/>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5"/>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5"/>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5"/>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5"/>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5"/>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5"/>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5"/>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55"/>
          <p:cNvGrpSpPr/>
          <p:nvPr/>
        </p:nvGrpSpPr>
        <p:grpSpPr>
          <a:xfrm flipH="1">
            <a:off x="720132" y="537900"/>
            <a:ext cx="4010166" cy="2627337"/>
            <a:chOff x="4230215" y="407085"/>
            <a:chExt cx="4537927" cy="4243800"/>
          </a:xfrm>
        </p:grpSpPr>
        <p:sp>
          <p:nvSpPr>
            <p:cNvPr id="7648" name="Google Shape;7648;p55"/>
            <p:cNvSpPr/>
            <p:nvPr/>
          </p:nvSpPr>
          <p:spPr>
            <a:xfrm>
              <a:off x="4983043" y="407085"/>
              <a:ext cx="3785100" cy="42438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rot="10800000">
              <a:off x="4230215" y="1068373"/>
              <a:ext cx="7584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55"/>
          <p:cNvSpPr txBox="1">
            <a:spLocks noGrp="1"/>
          </p:cNvSpPr>
          <p:nvPr>
            <p:ph type="title"/>
          </p:nvPr>
        </p:nvSpPr>
        <p:spPr>
          <a:xfrm>
            <a:off x="1033044" y="1090979"/>
            <a:ext cx="3072300" cy="11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dirty="0"/>
              <a:t>THANK</a:t>
            </a:r>
            <a:br>
              <a:rPr lang="en" sz="5200" dirty="0"/>
            </a:br>
            <a:r>
              <a:rPr lang="en" sz="5200" dirty="0"/>
              <a:t>Y</a:t>
            </a:r>
            <a:r>
              <a:rPr lang="en-SG" sz="5200" dirty="0"/>
              <a:t>OU</a:t>
            </a:r>
            <a:endParaRPr sz="5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966" name="Google Shape;966;p30"/>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994;p35">
            <a:extLst>
              <a:ext uri="{FF2B5EF4-FFF2-40B4-BE49-F238E27FC236}">
                <a16:creationId xmlns:a16="http://schemas.microsoft.com/office/drawing/2014/main" id="{BAF33334-DD32-4470-A3F3-E6EE569E05F3}"/>
              </a:ext>
            </a:extLst>
          </p:cNvPr>
          <p:cNvGrpSpPr/>
          <p:nvPr/>
        </p:nvGrpSpPr>
        <p:grpSpPr>
          <a:xfrm flipH="1">
            <a:off x="561289" y="1349682"/>
            <a:ext cx="1773389" cy="2041391"/>
            <a:chOff x="905500" y="1465750"/>
            <a:chExt cx="444000" cy="579400"/>
          </a:xfrm>
        </p:grpSpPr>
        <p:sp>
          <p:nvSpPr>
            <p:cNvPr id="272" name="Google Shape;1995;p35">
              <a:extLst>
                <a:ext uri="{FF2B5EF4-FFF2-40B4-BE49-F238E27FC236}">
                  <a16:creationId xmlns:a16="http://schemas.microsoft.com/office/drawing/2014/main" id="{C95E5C9F-F434-4782-AD51-D8E262ABF12E}"/>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96;p35">
              <a:extLst>
                <a:ext uri="{FF2B5EF4-FFF2-40B4-BE49-F238E27FC236}">
                  <a16:creationId xmlns:a16="http://schemas.microsoft.com/office/drawing/2014/main" id="{04D68BB3-D735-49DA-85B3-2A2E02CB33BF}"/>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7;p35">
              <a:extLst>
                <a:ext uri="{FF2B5EF4-FFF2-40B4-BE49-F238E27FC236}">
                  <a16:creationId xmlns:a16="http://schemas.microsoft.com/office/drawing/2014/main" id="{60168866-80FC-4248-9473-94D9B84A3E36}"/>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98;p35">
              <a:extLst>
                <a:ext uri="{FF2B5EF4-FFF2-40B4-BE49-F238E27FC236}">
                  <a16:creationId xmlns:a16="http://schemas.microsoft.com/office/drawing/2014/main" id="{74C13BA8-6684-4778-BE0A-CCB39175568B}"/>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99;p35">
              <a:extLst>
                <a:ext uri="{FF2B5EF4-FFF2-40B4-BE49-F238E27FC236}">
                  <a16:creationId xmlns:a16="http://schemas.microsoft.com/office/drawing/2014/main" id="{94361797-22B8-4BFF-8F36-7396FA22490B}"/>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000;p35">
              <a:extLst>
                <a:ext uri="{FF2B5EF4-FFF2-40B4-BE49-F238E27FC236}">
                  <a16:creationId xmlns:a16="http://schemas.microsoft.com/office/drawing/2014/main" id="{2E981B50-88B7-423B-9E5C-AE7030FF203C}"/>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01;p35">
              <a:extLst>
                <a:ext uri="{FF2B5EF4-FFF2-40B4-BE49-F238E27FC236}">
                  <a16:creationId xmlns:a16="http://schemas.microsoft.com/office/drawing/2014/main" id="{A0BF26B3-0F4A-41A5-BECF-4CE524EAE9D8}"/>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002;p35">
              <a:extLst>
                <a:ext uri="{FF2B5EF4-FFF2-40B4-BE49-F238E27FC236}">
                  <a16:creationId xmlns:a16="http://schemas.microsoft.com/office/drawing/2014/main" id="{A4CBE70A-BF19-489F-89B1-6F05C64788CF}"/>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03;p35">
              <a:extLst>
                <a:ext uri="{FF2B5EF4-FFF2-40B4-BE49-F238E27FC236}">
                  <a16:creationId xmlns:a16="http://schemas.microsoft.com/office/drawing/2014/main" id="{B2544A9D-CDC1-4410-AEE1-E17538C876D0}"/>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04;p35">
              <a:extLst>
                <a:ext uri="{FF2B5EF4-FFF2-40B4-BE49-F238E27FC236}">
                  <a16:creationId xmlns:a16="http://schemas.microsoft.com/office/drawing/2014/main" id="{AF8FDD54-650E-43E3-B2FD-3EAB626F90B7}"/>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005;p35">
              <a:extLst>
                <a:ext uri="{FF2B5EF4-FFF2-40B4-BE49-F238E27FC236}">
                  <a16:creationId xmlns:a16="http://schemas.microsoft.com/office/drawing/2014/main" id="{0834D978-EDDF-466A-B666-CCCF6EDCE5A8}"/>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006;p35">
              <a:extLst>
                <a:ext uri="{FF2B5EF4-FFF2-40B4-BE49-F238E27FC236}">
                  <a16:creationId xmlns:a16="http://schemas.microsoft.com/office/drawing/2014/main" id="{50297C86-ADB6-4506-9C2C-3B948F22A233}"/>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007;p35">
              <a:extLst>
                <a:ext uri="{FF2B5EF4-FFF2-40B4-BE49-F238E27FC236}">
                  <a16:creationId xmlns:a16="http://schemas.microsoft.com/office/drawing/2014/main" id="{5E939FCF-FC79-4F21-816F-0C3FEB0D8433}"/>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08;p35">
              <a:extLst>
                <a:ext uri="{FF2B5EF4-FFF2-40B4-BE49-F238E27FC236}">
                  <a16:creationId xmlns:a16="http://schemas.microsoft.com/office/drawing/2014/main" id="{FBC3DE10-D99A-47BA-9CF7-CABD3B44FD78}"/>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09;p35">
              <a:extLst>
                <a:ext uri="{FF2B5EF4-FFF2-40B4-BE49-F238E27FC236}">
                  <a16:creationId xmlns:a16="http://schemas.microsoft.com/office/drawing/2014/main" id="{3D5C92A9-B6A4-48CB-8692-22A0EAB976F8}"/>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10;p35">
              <a:extLst>
                <a:ext uri="{FF2B5EF4-FFF2-40B4-BE49-F238E27FC236}">
                  <a16:creationId xmlns:a16="http://schemas.microsoft.com/office/drawing/2014/main" id="{852191B6-9C31-4021-BA90-AF5A207585B0}"/>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1;p35">
              <a:extLst>
                <a:ext uri="{FF2B5EF4-FFF2-40B4-BE49-F238E27FC236}">
                  <a16:creationId xmlns:a16="http://schemas.microsoft.com/office/drawing/2014/main" id="{EC4BE8A7-6FCA-4439-9C0B-EA0627E04C7F}"/>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12;p35">
              <a:extLst>
                <a:ext uri="{FF2B5EF4-FFF2-40B4-BE49-F238E27FC236}">
                  <a16:creationId xmlns:a16="http://schemas.microsoft.com/office/drawing/2014/main" id="{05947284-D354-4314-85F1-C36F138B044C}"/>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13;p35">
              <a:extLst>
                <a:ext uri="{FF2B5EF4-FFF2-40B4-BE49-F238E27FC236}">
                  <a16:creationId xmlns:a16="http://schemas.microsoft.com/office/drawing/2014/main" id="{DC183FD1-C767-4EAE-A78D-5F74569F752F}"/>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14;p35">
              <a:extLst>
                <a:ext uri="{FF2B5EF4-FFF2-40B4-BE49-F238E27FC236}">
                  <a16:creationId xmlns:a16="http://schemas.microsoft.com/office/drawing/2014/main" id="{68B84E4A-51B7-4A9D-954B-B271E7CCECF7}"/>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15;p35">
              <a:extLst>
                <a:ext uri="{FF2B5EF4-FFF2-40B4-BE49-F238E27FC236}">
                  <a16:creationId xmlns:a16="http://schemas.microsoft.com/office/drawing/2014/main" id="{7D447180-F8FF-4306-83CC-CF7B2B524FF8}"/>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6;p35">
              <a:extLst>
                <a:ext uri="{FF2B5EF4-FFF2-40B4-BE49-F238E27FC236}">
                  <a16:creationId xmlns:a16="http://schemas.microsoft.com/office/drawing/2014/main" id="{AD84D969-4904-426B-A683-28F9C5ACD82E}"/>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7;p35">
              <a:extLst>
                <a:ext uri="{FF2B5EF4-FFF2-40B4-BE49-F238E27FC236}">
                  <a16:creationId xmlns:a16="http://schemas.microsoft.com/office/drawing/2014/main" id="{BF196B8E-5854-4AFB-86A8-F5B8C3CB3AC4}"/>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8;p35">
              <a:extLst>
                <a:ext uri="{FF2B5EF4-FFF2-40B4-BE49-F238E27FC236}">
                  <a16:creationId xmlns:a16="http://schemas.microsoft.com/office/drawing/2014/main" id="{1829AB4A-0525-474A-A235-78E656CA3E36}"/>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9;p35">
              <a:extLst>
                <a:ext uri="{FF2B5EF4-FFF2-40B4-BE49-F238E27FC236}">
                  <a16:creationId xmlns:a16="http://schemas.microsoft.com/office/drawing/2014/main" id="{A47B328E-E71E-4055-A474-1392CF0F5D26}"/>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20;p35">
              <a:extLst>
                <a:ext uri="{FF2B5EF4-FFF2-40B4-BE49-F238E27FC236}">
                  <a16:creationId xmlns:a16="http://schemas.microsoft.com/office/drawing/2014/main" id="{D94AB92E-3B1B-4098-ABB0-1400ACEAF4F8}"/>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21;p35">
              <a:extLst>
                <a:ext uri="{FF2B5EF4-FFF2-40B4-BE49-F238E27FC236}">
                  <a16:creationId xmlns:a16="http://schemas.microsoft.com/office/drawing/2014/main" id="{B8A22ED7-CBA8-4BF9-BDB7-D3AAB6776D2F}"/>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22;p35">
              <a:extLst>
                <a:ext uri="{FF2B5EF4-FFF2-40B4-BE49-F238E27FC236}">
                  <a16:creationId xmlns:a16="http://schemas.microsoft.com/office/drawing/2014/main" id="{133C6903-8CAE-46F4-850C-9EE80537EC70}"/>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23;p35">
              <a:extLst>
                <a:ext uri="{FF2B5EF4-FFF2-40B4-BE49-F238E27FC236}">
                  <a16:creationId xmlns:a16="http://schemas.microsoft.com/office/drawing/2014/main" id="{2F257F84-573A-438A-8322-76F843E3ACAC}"/>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24;p35">
              <a:extLst>
                <a:ext uri="{FF2B5EF4-FFF2-40B4-BE49-F238E27FC236}">
                  <a16:creationId xmlns:a16="http://schemas.microsoft.com/office/drawing/2014/main" id="{0DD2C64B-7AB7-4799-B552-DFE761DC679A}"/>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25;p35">
              <a:extLst>
                <a:ext uri="{FF2B5EF4-FFF2-40B4-BE49-F238E27FC236}">
                  <a16:creationId xmlns:a16="http://schemas.microsoft.com/office/drawing/2014/main" id="{03F2EACB-8788-450C-9490-9C314F0B6D40}"/>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6;p35">
              <a:extLst>
                <a:ext uri="{FF2B5EF4-FFF2-40B4-BE49-F238E27FC236}">
                  <a16:creationId xmlns:a16="http://schemas.microsoft.com/office/drawing/2014/main" id="{B6BFBFAB-8162-4A62-9450-82342F0AB58C}"/>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7;p35">
              <a:extLst>
                <a:ext uri="{FF2B5EF4-FFF2-40B4-BE49-F238E27FC236}">
                  <a16:creationId xmlns:a16="http://schemas.microsoft.com/office/drawing/2014/main" id="{82969C3A-0A7D-42C8-8BDB-20192AD5F827}"/>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8;p35">
              <a:extLst>
                <a:ext uri="{FF2B5EF4-FFF2-40B4-BE49-F238E27FC236}">
                  <a16:creationId xmlns:a16="http://schemas.microsoft.com/office/drawing/2014/main" id="{816F0D6A-5447-44A4-B658-291A6E1D4247}"/>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9;p35">
              <a:extLst>
                <a:ext uri="{FF2B5EF4-FFF2-40B4-BE49-F238E27FC236}">
                  <a16:creationId xmlns:a16="http://schemas.microsoft.com/office/drawing/2014/main" id="{602AC850-5078-44F3-B158-2A23E5B67D46}"/>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30;p35">
              <a:extLst>
                <a:ext uri="{FF2B5EF4-FFF2-40B4-BE49-F238E27FC236}">
                  <a16:creationId xmlns:a16="http://schemas.microsoft.com/office/drawing/2014/main" id="{AF759F0F-D5FB-4612-B366-F9C77C77AD3D}"/>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31;p35">
              <a:extLst>
                <a:ext uri="{FF2B5EF4-FFF2-40B4-BE49-F238E27FC236}">
                  <a16:creationId xmlns:a16="http://schemas.microsoft.com/office/drawing/2014/main" id="{EC7F1AE8-A57A-42FD-B86C-C6F1C63CDC2F}"/>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32;p35">
              <a:extLst>
                <a:ext uri="{FF2B5EF4-FFF2-40B4-BE49-F238E27FC236}">
                  <a16:creationId xmlns:a16="http://schemas.microsoft.com/office/drawing/2014/main" id="{B5E934DE-5094-41A9-93A0-15F9AB61B507}"/>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33;p35">
              <a:extLst>
                <a:ext uri="{FF2B5EF4-FFF2-40B4-BE49-F238E27FC236}">
                  <a16:creationId xmlns:a16="http://schemas.microsoft.com/office/drawing/2014/main" id="{B0DF6D88-F0D3-4BB3-BBF8-8BA73169DF8B}"/>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34;p35">
              <a:extLst>
                <a:ext uri="{FF2B5EF4-FFF2-40B4-BE49-F238E27FC236}">
                  <a16:creationId xmlns:a16="http://schemas.microsoft.com/office/drawing/2014/main" id="{FAAD8291-F827-4DD6-95B5-9D7AC10BDFD5}"/>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35;p35">
              <a:extLst>
                <a:ext uri="{FF2B5EF4-FFF2-40B4-BE49-F238E27FC236}">
                  <a16:creationId xmlns:a16="http://schemas.microsoft.com/office/drawing/2014/main" id="{0268AB20-AF85-4ED2-AE97-749CB1EDC735}"/>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6;p35">
              <a:extLst>
                <a:ext uri="{FF2B5EF4-FFF2-40B4-BE49-F238E27FC236}">
                  <a16:creationId xmlns:a16="http://schemas.microsoft.com/office/drawing/2014/main" id="{48191AB7-8F08-4EEC-A26F-32E4BA82211C}"/>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7;p35">
              <a:extLst>
                <a:ext uri="{FF2B5EF4-FFF2-40B4-BE49-F238E27FC236}">
                  <a16:creationId xmlns:a16="http://schemas.microsoft.com/office/drawing/2014/main" id="{F9A316B1-18F8-4514-B447-BB0A2E906E7D}"/>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8;p35">
              <a:extLst>
                <a:ext uri="{FF2B5EF4-FFF2-40B4-BE49-F238E27FC236}">
                  <a16:creationId xmlns:a16="http://schemas.microsoft.com/office/drawing/2014/main" id="{8BE4D1ED-FF6B-4294-AE52-6C3F59821B12}"/>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9;p35">
              <a:extLst>
                <a:ext uri="{FF2B5EF4-FFF2-40B4-BE49-F238E27FC236}">
                  <a16:creationId xmlns:a16="http://schemas.microsoft.com/office/drawing/2014/main" id="{8AF0CE65-DED2-466C-925C-9DFEE1C80F7C}"/>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40;p35">
              <a:extLst>
                <a:ext uri="{FF2B5EF4-FFF2-40B4-BE49-F238E27FC236}">
                  <a16:creationId xmlns:a16="http://schemas.microsoft.com/office/drawing/2014/main" id="{8BD0C168-19C6-4305-AAD2-B8432E2FAFBD}"/>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41;p35">
              <a:extLst>
                <a:ext uri="{FF2B5EF4-FFF2-40B4-BE49-F238E27FC236}">
                  <a16:creationId xmlns:a16="http://schemas.microsoft.com/office/drawing/2014/main" id="{0199727A-81EF-4C93-A882-74CEB3B7D3D8}"/>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42;p35">
              <a:extLst>
                <a:ext uri="{FF2B5EF4-FFF2-40B4-BE49-F238E27FC236}">
                  <a16:creationId xmlns:a16="http://schemas.microsoft.com/office/drawing/2014/main" id="{446CE296-B898-44DD-AE6C-4BEFBBD39798}"/>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43;p35">
              <a:extLst>
                <a:ext uri="{FF2B5EF4-FFF2-40B4-BE49-F238E27FC236}">
                  <a16:creationId xmlns:a16="http://schemas.microsoft.com/office/drawing/2014/main" id="{257FDB10-40B8-4E16-A793-7EBDF6B165AE}"/>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44;p35">
              <a:extLst>
                <a:ext uri="{FF2B5EF4-FFF2-40B4-BE49-F238E27FC236}">
                  <a16:creationId xmlns:a16="http://schemas.microsoft.com/office/drawing/2014/main" id="{291E3250-770A-496E-A6BD-850E92E1024C}"/>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45;p35">
              <a:extLst>
                <a:ext uri="{FF2B5EF4-FFF2-40B4-BE49-F238E27FC236}">
                  <a16:creationId xmlns:a16="http://schemas.microsoft.com/office/drawing/2014/main" id="{67EFD0F9-B374-4C37-A2A2-C1B38B27F12A}"/>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46;p35">
              <a:extLst>
                <a:ext uri="{FF2B5EF4-FFF2-40B4-BE49-F238E27FC236}">
                  <a16:creationId xmlns:a16="http://schemas.microsoft.com/office/drawing/2014/main" id="{F22CDF77-413E-4B49-8101-BE26185F85DF}"/>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147;p27">
            <a:extLst>
              <a:ext uri="{FF2B5EF4-FFF2-40B4-BE49-F238E27FC236}">
                <a16:creationId xmlns:a16="http://schemas.microsoft.com/office/drawing/2014/main" id="{F66038E3-CAE5-494F-BE8F-C96FE56C500F}"/>
              </a:ext>
            </a:extLst>
          </p:cNvPr>
          <p:cNvGrpSpPr/>
          <p:nvPr/>
        </p:nvGrpSpPr>
        <p:grpSpPr>
          <a:xfrm>
            <a:off x="1183773" y="1065639"/>
            <a:ext cx="2632117" cy="998873"/>
            <a:chOff x="2708960" y="780248"/>
            <a:chExt cx="6059294" cy="3496500"/>
          </a:xfrm>
        </p:grpSpPr>
        <p:sp>
          <p:nvSpPr>
            <p:cNvPr id="326" name="Google Shape;148;p27">
              <a:extLst>
                <a:ext uri="{FF2B5EF4-FFF2-40B4-BE49-F238E27FC236}">
                  <a16:creationId xmlns:a16="http://schemas.microsoft.com/office/drawing/2014/main" id="{F7A71D94-DA9B-416F-A8B1-16FD709D56FF}"/>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149;p27">
              <a:extLst>
                <a:ext uri="{FF2B5EF4-FFF2-40B4-BE49-F238E27FC236}">
                  <a16:creationId xmlns:a16="http://schemas.microsoft.com/office/drawing/2014/main" id="{1B99538B-391B-48AD-8353-85E1217E8AE2}"/>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696;p30">
            <a:extLst>
              <a:ext uri="{FF2B5EF4-FFF2-40B4-BE49-F238E27FC236}">
                <a16:creationId xmlns:a16="http://schemas.microsoft.com/office/drawing/2014/main" id="{E24C8E60-575D-4630-A4B8-757A67AB4368}"/>
              </a:ext>
            </a:extLst>
          </p:cNvPr>
          <p:cNvSpPr txBox="1">
            <a:spLocks/>
          </p:cNvSpPr>
          <p:nvPr/>
        </p:nvSpPr>
        <p:spPr>
          <a:xfrm>
            <a:off x="1677398" y="3990413"/>
            <a:ext cx="5958364" cy="998873"/>
          </a:xfrm>
          <a:prstGeom prst="rect">
            <a:avLst/>
          </a:prstGeom>
          <a:solidFill>
            <a:schemeClr val="accent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dirty="0"/>
              <a:t>To recommend, we need to</a:t>
            </a:r>
          </a:p>
          <a:p>
            <a:pPr marL="285750" indent="-285750" algn="l">
              <a:buFont typeface="Arial" panose="020B0604020202020204" pitchFamily="34" charset="0"/>
              <a:buChar char="•"/>
            </a:pPr>
            <a:r>
              <a:rPr lang="en-SG" dirty="0"/>
              <a:t>Find similarity between user’s input and the listing descriptions</a:t>
            </a:r>
          </a:p>
        </p:txBody>
      </p:sp>
      <p:sp>
        <p:nvSpPr>
          <p:cNvPr id="329" name="Google Shape;696;p30">
            <a:extLst>
              <a:ext uri="{FF2B5EF4-FFF2-40B4-BE49-F238E27FC236}">
                <a16:creationId xmlns:a16="http://schemas.microsoft.com/office/drawing/2014/main" id="{79DDF78E-51BC-48DE-80A7-7D20B0803731}"/>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graphicFrame>
        <p:nvGraphicFramePr>
          <p:cNvPr id="3" name="Table 3">
            <a:extLst>
              <a:ext uri="{FF2B5EF4-FFF2-40B4-BE49-F238E27FC236}">
                <a16:creationId xmlns:a16="http://schemas.microsoft.com/office/drawing/2014/main" id="{EEB8E982-533A-4503-8E64-476241B36000}"/>
              </a:ext>
            </a:extLst>
          </p:cNvPr>
          <p:cNvGraphicFramePr>
            <a:graphicFrameLocks noGrp="1"/>
          </p:cNvGraphicFramePr>
          <p:nvPr>
            <p:extLst>
              <p:ext uri="{D42A27DB-BD31-4B8C-83A1-F6EECF244321}">
                <p14:modId xmlns:p14="http://schemas.microsoft.com/office/powerpoint/2010/main" val="4106407504"/>
              </p:ext>
            </p:extLst>
          </p:nvPr>
        </p:nvGraphicFramePr>
        <p:xfrm>
          <a:off x="4693076" y="314255"/>
          <a:ext cx="4268945" cy="1233348"/>
        </p:xfrm>
        <a:graphic>
          <a:graphicData uri="http://schemas.openxmlformats.org/drawingml/2006/table">
            <a:tbl>
              <a:tblPr firstRow="1" bandRow="1">
                <a:tableStyleId>{5C22544A-7EE6-4342-B048-85BDC9FD1C3A}</a:tableStyleId>
              </a:tblPr>
              <a:tblGrid>
                <a:gridCol w="605664">
                  <a:extLst>
                    <a:ext uri="{9D8B030D-6E8A-4147-A177-3AD203B41FA5}">
                      <a16:colId xmlns:a16="http://schemas.microsoft.com/office/drawing/2014/main" val="177274120"/>
                    </a:ext>
                  </a:extLst>
                </a:gridCol>
                <a:gridCol w="1528809">
                  <a:extLst>
                    <a:ext uri="{9D8B030D-6E8A-4147-A177-3AD203B41FA5}">
                      <a16:colId xmlns:a16="http://schemas.microsoft.com/office/drawing/2014/main" val="306536804"/>
                    </a:ext>
                  </a:extLst>
                </a:gridCol>
                <a:gridCol w="1242403">
                  <a:extLst>
                    <a:ext uri="{9D8B030D-6E8A-4147-A177-3AD203B41FA5}">
                      <a16:colId xmlns:a16="http://schemas.microsoft.com/office/drawing/2014/main" val="482210564"/>
                    </a:ext>
                  </a:extLst>
                </a:gridCol>
                <a:gridCol w="892069">
                  <a:extLst>
                    <a:ext uri="{9D8B030D-6E8A-4147-A177-3AD203B41FA5}">
                      <a16:colId xmlns:a16="http://schemas.microsoft.com/office/drawing/2014/main" val="1050473119"/>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Description</a:t>
                      </a:r>
                    </a:p>
                  </a:txBody>
                  <a:tcPr/>
                </a:tc>
                <a:tc>
                  <a:txBody>
                    <a:bodyPr/>
                    <a:lstStyle/>
                    <a:p>
                      <a:r>
                        <a:rPr lang="en-SG" sz="1050" dirty="0"/>
                        <a:t>Availability</a:t>
                      </a:r>
                    </a:p>
                  </a:txBody>
                  <a:tcPr/>
                </a:tc>
                <a:extLst>
                  <a:ext uri="{0D108BD9-81ED-4DB2-BD59-A6C34878D82A}">
                    <a16:rowId xmlns:a16="http://schemas.microsoft.com/office/drawing/2014/main" val="3375046083"/>
                  </a:ext>
                </a:extLst>
              </a:tr>
              <a:tr h="308337">
                <a:tc>
                  <a:txBody>
                    <a:bodyPr/>
                    <a:lstStyle/>
                    <a:p>
                      <a:r>
                        <a:rPr lang="en-SG" sz="1050" dirty="0"/>
                        <a:t>200</a:t>
                      </a:r>
                    </a:p>
                  </a:txBody>
                  <a:tcPr/>
                </a:tc>
                <a:tc>
                  <a:txBody>
                    <a:bodyPr/>
                    <a:lstStyle/>
                    <a:p>
                      <a:r>
                        <a:rPr lang="en-SG" sz="1050" dirty="0"/>
                        <a:t>Awesome Apartment</a:t>
                      </a:r>
                    </a:p>
                  </a:txBody>
                  <a:tcPr/>
                </a:tc>
                <a:tc>
                  <a:txBody>
                    <a:bodyPr/>
                    <a:lstStyle/>
                    <a:p>
                      <a:endParaRPr lang="en-SG" sz="1050" dirty="0"/>
                    </a:p>
                  </a:txBody>
                  <a:tcPr/>
                </a:tc>
                <a:tc>
                  <a:txBody>
                    <a:bodyPr/>
                    <a:lstStyle/>
                    <a:p>
                      <a:r>
                        <a:rPr lang="en-SG" sz="1050" dirty="0"/>
                        <a:t>80%</a:t>
                      </a:r>
                    </a:p>
                  </a:txBody>
                  <a:tcPr/>
                </a:tc>
                <a:extLst>
                  <a:ext uri="{0D108BD9-81ED-4DB2-BD59-A6C34878D82A}">
                    <a16:rowId xmlns:a16="http://schemas.microsoft.com/office/drawing/2014/main" val="3668232492"/>
                  </a:ext>
                </a:extLst>
              </a:tr>
              <a:tr h="308337">
                <a:tc>
                  <a:txBody>
                    <a:bodyPr/>
                    <a:lstStyle/>
                    <a:p>
                      <a:r>
                        <a:rPr lang="en-SG" sz="1050" dirty="0"/>
                        <a:t>210</a:t>
                      </a:r>
                    </a:p>
                  </a:txBody>
                  <a:tcPr/>
                </a:tc>
                <a:tc>
                  <a:txBody>
                    <a:bodyPr/>
                    <a:lstStyle/>
                    <a:p>
                      <a:r>
                        <a:rPr lang="en-SG" sz="1050" dirty="0"/>
                        <a:t>Luxury Location </a:t>
                      </a:r>
                    </a:p>
                  </a:txBody>
                  <a:tcPr/>
                </a:tc>
                <a:tc>
                  <a:txBody>
                    <a:bodyPr/>
                    <a:lstStyle/>
                    <a:p>
                      <a:endParaRPr lang="en-SG" sz="1050"/>
                    </a:p>
                  </a:txBody>
                  <a:tcPr/>
                </a:tc>
                <a:tc>
                  <a:txBody>
                    <a:bodyPr/>
                    <a:lstStyle/>
                    <a:p>
                      <a:r>
                        <a:rPr lang="en-SG" sz="1050" dirty="0"/>
                        <a:t>90%</a:t>
                      </a:r>
                    </a:p>
                  </a:txBody>
                  <a:tcPr/>
                </a:tc>
                <a:extLst>
                  <a:ext uri="{0D108BD9-81ED-4DB2-BD59-A6C34878D82A}">
                    <a16:rowId xmlns:a16="http://schemas.microsoft.com/office/drawing/2014/main" val="598468093"/>
                  </a:ext>
                </a:extLst>
              </a:tr>
              <a:tr h="308337">
                <a:tc>
                  <a:txBody>
                    <a:bodyPr/>
                    <a:lstStyle/>
                    <a:p>
                      <a:r>
                        <a:rPr lang="en-SG" sz="1050" dirty="0"/>
                        <a:t>250</a:t>
                      </a:r>
                    </a:p>
                  </a:txBody>
                  <a:tcPr/>
                </a:tc>
                <a:tc>
                  <a:txBody>
                    <a:bodyPr/>
                    <a:lstStyle/>
                    <a:p>
                      <a:r>
                        <a:rPr lang="en-SG" sz="1050" dirty="0" err="1"/>
                        <a:t>Cozy</a:t>
                      </a:r>
                      <a:r>
                        <a:rPr lang="en-SG" sz="1050" dirty="0"/>
                        <a:t> Downtown</a:t>
                      </a:r>
                    </a:p>
                  </a:txBody>
                  <a:tcPr/>
                </a:tc>
                <a:tc>
                  <a:txBody>
                    <a:bodyPr/>
                    <a:lstStyle/>
                    <a:p>
                      <a:endParaRPr lang="en-SG" sz="1050" dirty="0"/>
                    </a:p>
                  </a:txBody>
                  <a:tcPr/>
                </a:tc>
                <a:tc>
                  <a:txBody>
                    <a:bodyPr/>
                    <a:lstStyle/>
                    <a:p>
                      <a:r>
                        <a:rPr lang="en-SG" sz="1050" dirty="0"/>
                        <a:t>100%</a:t>
                      </a:r>
                    </a:p>
                  </a:txBody>
                  <a:tcPr/>
                </a:tc>
                <a:extLst>
                  <a:ext uri="{0D108BD9-81ED-4DB2-BD59-A6C34878D82A}">
                    <a16:rowId xmlns:a16="http://schemas.microsoft.com/office/drawing/2014/main" val="2597720840"/>
                  </a:ext>
                </a:extLst>
              </a:tr>
            </a:tbl>
          </a:graphicData>
        </a:graphic>
      </p:graphicFrame>
      <p:sp>
        <p:nvSpPr>
          <p:cNvPr id="335" name="Google Shape;4236;p43">
            <a:extLst>
              <a:ext uri="{FF2B5EF4-FFF2-40B4-BE49-F238E27FC236}">
                <a16:creationId xmlns:a16="http://schemas.microsoft.com/office/drawing/2014/main" id="{92A057F6-EB81-466F-A5F9-BAD47019F300}"/>
              </a:ext>
            </a:extLst>
          </p:cNvPr>
          <p:cNvSpPr/>
          <p:nvPr/>
        </p:nvSpPr>
        <p:spPr>
          <a:xfrm>
            <a:off x="5937722" y="2779892"/>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51;p43">
            <a:extLst>
              <a:ext uri="{FF2B5EF4-FFF2-40B4-BE49-F238E27FC236}">
                <a16:creationId xmlns:a16="http://schemas.microsoft.com/office/drawing/2014/main" id="{2D291D6C-2C94-4F0D-97E5-5F89DD37305B}"/>
              </a:ext>
            </a:extLst>
          </p:cNvPr>
          <p:cNvSpPr/>
          <p:nvPr/>
        </p:nvSpPr>
        <p:spPr>
          <a:xfrm>
            <a:off x="5355654" y="3451936"/>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52;p43">
            <a:extLst>
              <a:ext uri="{FF2B5EF4-FFF2-40B4-BE49-F238E27FC236}">
                <a16:creationId xmlns:a16="http://schemas.microsoft.com/office/drawing/2014/main" id="{00C6C1B3-1C4E-41E6-9360-0242946198FE}"/>
              </a:ext>
            </a:extLst>
          </p:cNvPr>
          <p:cNvSpPr/>
          <p:nvPr/>
        </p:nvSpPr>
        <p:spPr>
          <a:xfrm>
            <a:off x="5345284" y="3472659"/>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53;p43">
            <a:extLst>
              <a:ext uri="{FF2B5EF4-FFF2-40B4-BE49-F238E27FC236}">
                <a16:creationId xmlns:a16="http://schemas.microsoft.com/office/drawing/2014/main" id="{FE7CC593-A133-43F8-AD85-06BF91BAF2C6}"/>
              </a:ext>
            </a:extLst>
          </p:cNvPr>
          <p:cNvSpPr/>
          <p:nvPr/>
        </p:nvSpPr>
        <p:spPr>
          <a:xfrm>
            <a:off x="5334173" y="3493619"/>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54;p43">
            <a:extLst>
              <a:ext uri="{FF2B5EF4-FFF2-40B4-BE49-F238E27FC236}">
                <a16:creationId xmlns:a16="http://schemas.microsoft.com/office/drawing/2014/main" id="{506C7BF2-B62C-4533-9501-26B72C0E8AF1}"/>
              </a:ext>
            </a:extLst>
          </p:cNvPr>
          <p:cNvSpPr/>
          <p:nvPr/>
        </p:nvSpPr>
        <p:spPr>
          <a:xfrm>
            <a:off x="5324055" y="3516616"/>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55;p43">
            <a:extLst>
              <a:ext uri="{FF2B5EF4-FFF2-40B4-BE49-F238E27FC236}">
                <a16:creationId xmlns:a16="http://schemas.microsoft.com/office/drawing/2014/main" id="{6DEE41F4-223D-45C8-8B17-6C081F7DAB03}"/>
              </a:ext>
            </a:extLst>
          </p:cNvPr>
          <p:cNvSpPr/>
          <p:nvPr/>
        </p:nvSpPr>
        <p:spPr>
          <a:xfrm>
            <a:off x="5459997" y="3412900"/>
            <a:ext cx="45719" cy="45719"/>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56;p43">
            <a:extLst>
              <a:ext uri="{FF2B5EF4-FFF2-40B4-BE49-F238E27FC236}">
                <a16:creationId xmlns:a16="http://schemas.microsoft.com/office/drawing/2014/main" id="{05F6E9CC-1984-4D2F-8F62-441E9F5874B5}"/>
              </a:ext>
            </a:extLst>
          </p:cNvPr>
          <p:cNvSpPr/>
          <p:nvPr/>
        </p:nvSpPr>
        <p:spPr>
          <a:xfrm>
            <a:off x="5488045" y="3395846"/>
            <a:ext cx="45719" cy="4571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57;p43">
            <a:extLst>
              <a:ext uri="{FF2B5EF4-FFF2-40B4-BE49-F238E27FC236}">
                <a16:creationId xmlns:a16="http://schemas.microsoft.com/office/drawing/2014/main" id="{1460D1F4-BAAB-4FFA-9420-1C1E5BF950BC}"/>
              </a:ext>
            </a:extLst>
          </p:cNvPr>
          <p:cNvSpPr/>
          <p:nvPr/>
        </p:nvSpPr>
        <p:spPr>
          <a:xfrm>
            <a:off x="5522656" y="3380678"/>
            <a:ext cx="45719" cy="45719"/>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58;p43">
            <a:extLst>
              <a:ext uri="{FF2B5EF4-FFF2-40B4-BE49-F238E27FC236}">
                <a16:creationId xmlns:a16="http://schemas.microsoft.com/office/drawing/2014/main" id="{8D6A8563-0A5B-4E03-9BF1-0EFBF5537FCD}"/>
              </a:ext>
            </a:extLst>
          </p:cNvPr>
          <p:cNvSpPr/>
          <p:nvPr/>
        </p:nvSpPr>
        <p:spPr>
          <a:xfrm>
            <a:off x="5527708" y="3372462"/>
            <a:ext cx="45719" cy="45719"/>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59;p43">
            <a:extLst>
              <a:ext uri="{FF2B5EF4-FFF2-40B4-BE49-F238E27FC236}">
                <a16:creationId xmlns:a16="http://schemas.microsoft.com/office/drawing/2014/main" id="{3EDCA1B1-BD80-49EB-AB2A-F2C5588222D9}"/>
              </a:ext>
            </a:extLst>
          </p:cNvPr>
          <p:cNvSpPr/>
          <p:nvPr/>
        </p:nvSpPr>
        <p:spPr>
          <a:xfrm>
            <a:off x="5556008" y="3353321"/>
            <a:ext cx="48440" cy="45719"/>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4260;p43">
            <a:extLst>
              <a:ext uri="{FF2B5EF4-FFF2-40B4-BE49-F238E27FC236}">
                <a16:creationId xmlns:a16="http://schemas.microsoft.com/office/drawing/2014/main" id="{9D6D351F-2AA1-46BA-B7CE-FCA945313DAF}"/>
              </a:ext>
            </a:extLst>
          </p:cNvPr>
          <p:cNvGrpSpPr/>
          <p:nvPr/>
        </p:nvGrpSpPr>
        <p:grpSpPr>
          <a:xfrm rot="19771698">
            <a:off x="5149473" y="1424548"/>
            <a:ext cx="3459794" cy="2549290"/>
            <a:chOff x="199925" y="1661400"/>
            <a:chExt cx="4480850" cy="3059175"/>
          </a:xfrm>
        </p:grpSpPr>
        <p:sp>
          <p:nvSpPr>
            <p:cNvPr id="346" name="Google Shape;4261;p43">
              <a:extLst>
                <a:ext uri="{FF2B5EF4-FFF2-40B4-BE49-F238E27FC236}">
                  <a16:creationId xmlns:a16="http://schemas.microsoft.com/office/drawing/2014/main" id="{84D6944E-ED6C-4D5F-B9C0-061D6BE4FF17}"/>
                </a:ext>
              </a:extLst>
            </p:cNvPr>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62;p43">
              <a:extLst>
                <a:ext uri="{FF2B5EF4-FFF2-40B4-BE49-F238E27FC236}">
                  <a16:creationId xmlns:a16="http://schemas.microsoft.com/office/drawing/2014/main" id="{C31FB9D0-BCD8-4231-AE40-A90B925771E3}"/>
                </a:ext>
              </a:extLst>
            </p:cNvPr>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63;p43">
              <a:extLst>
                <a:ext uri="{FF2B5EF4-FFF2-40B4-BE49-F238E27FC236}">
                  <a16:creationId xmlns:a16="http://schemas.microsoft.com/office/drawing/2014/main" id="{51710A1D-BBBD-41C9-AB3C-EC87821965DD}"/>
                </a:ext>
              </a:extLst>
            </p:cNvPr>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64;p43">
              <a:extLst>
                <a:ext uri="{FF2B5EF4-FFF2-40B4-BE49-F238E27FC236}">
                  <a16:creationId xmlns:a16="http://schemas.microsoft.com/office/drawing/2014/main" id="{4F96F50D-2915-44BC-A730-6EE6AE309E8D}"/>
                </a:ext>
              </a:extLst>
            </p:cNvPr>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65;p43">
              <a:extLst>
                <a:ext uri="{FF2B5EF4-FFF2-40B4-BE49-F238E27FC236}">
                  <a16:creationId xmlns:a16="http://schemas.microsoft.com/office/drawing/2014/main" id="{5B126DDE-F099-448E-8737-39038E53F521}"/>
                </a:ext>
              </a:extLst>
            </p:cNvPr>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66;p43">
              <a:extLst>
                <a:ext uri="{FF2B5EF4-FFF2-40B4-BE49-F238E27FC236}">
                  <a16:creationId xmlns:a16="http://schemas.microsoft.com/office/drawing/2014/main" id="{3DFE9B78-C8AC-4CE6-BF79-D44176CB5C0F}"/>
                </a:ext>
              </a:extLst>
            </p:cNvPr>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67;p43">
              <a:extLst>
                <a:ext uri="{FF2B5EF4-FFF2-40B4-BE49-F238E27FC236}">
                  <a16:creationId xmlns:a16="http://schemas.microsoft.com/office/drawing/2014/main" id="{9294EE5B-2C69-489B-83EF-8CDD262A0CE4}"/>
                </a:ext>
              </a:extLst>
            </p:cNvPr>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68;p43">
              <a:extLst>
                <a:ext uri="{FF2B5EF4-FFF2-40B4-BE49-F238E27FC236}">
                  <a16:creationId xmlns:a16="http://schemas.microsoft.com/office/drawing/2014/main" id="{CEF2AF6D-1E0A-4512-AD25-6479C3470753}"/>
                </a:ext>
              </a:extLst>
            </p:cNvPr>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69;p43">
              <a:extLst>
                <a:ext uri="{FF2B5EF4-FFF2-40B4-BE49-F238E27FC236}">
                  <a16:creationId xmlns:a16="http://schemas.microsoft.com/office/drawing/2014/main" id="{3406FC58-1186-429D-93AF-533F35D95BA7}"/>
                </a:ext>
              </a:extLst>
            </p:cNvPr>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70;p43">
              <a:extLst>
                <a:ext uri="{FF2B5EF4-FFF2-40B4-BE49-F238E27FC236}">
                  <a16:creationId xmlns:a16="http://schemas.microsoft.com/office/drawing/2014/main" id="{D04D2653-8585-4944-B365-2CF6921C13E4}"/>
                </a:ext>
              </a:extLst>
            </p:cNvPr>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71;p43">
              <a:extLst>
                <a:ext uri="{FF2B5EF4-FFF2-40B4-BE49-F238E27FC236}">
                  <a16:creationId xmlns:a16="http://schemas.microsoft.com/office/drawing/2014/main" id="{07D07C40-7B52-432B-8BB6-720CA908CC0C}"/>
                </a:ext>
              </a:extLst>
            </p:cNvPr>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72;p43">
              <a:extLst>
                <a:ext uri="{FF2B5EF4-FFF2-40B4-BE49-F238E27FC236}">
                  <a16:creationId xmlns:a16="http://schemas.microsoft.com/office/drawing/2014/main" id="{D40D4BA0-A258-4815-AF27-792F337809EB}"/>
                </a:ext>
              </a:extLst>
            </p:cNvPr>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73;p43">
              <a:extLst>
                <a:ext uri="{FF2B5EF4-FFF2-40B4-BE49-F238E27FC236}">
                  <a16:creationId xmlns:a16="http://schemas.microsoft.com/office/drawing/2014/main" id="{D7ED55DD-A1FB-4B32-A629-D11D48535FDA}"/>
                </a:ext>
              </a:extLst>
            </p:cNvPr>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74;p43">
              <a:extLst>
                <a:ext uri="{FF2B5EF4-FFF2-40B4-BE49-F238E27FC236}">
                  <a16:creationId xmlns:a16="http://schemas.microsoft.com/office/drawing/2014/main" id="{CF2D073B-3390-418F-84D6-5B0788FEA4C1}"/>
                </a:ext>
              </a:extLst>
            </p:cNvPr>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75;p43">
              <a:extLst>
                <a:ext uri="{FF2B5EF4-FFF2-40B4-BE49-F238E27FC236}">
                  <a16:creationId xmlns:a16="http://schemas.microsoft.com/office/drawing/2014/main" id="{48BACB94-6AB3-4FC5-8469-2DB66E7FB0E6}"/>
                </a:ext>
              </a:extLst>
            </p:cNvPr>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76;p43">
              <a:extLst>
                <a:ext uri="{FF2B5EF4-FFF2-40B4-BE49-F238E27FC236}">
                  <a16:creationId xmlns:a16="http://schemas.microsoft.com/office/drawing/2014/main" id="{77AF6D4B-FF6A-48E0-A4B4-186A6EFB6429}"/>
                </a:ext>
              </a:extLst>
            </p:cNvPr>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77;p43">
              <a:extLst>
                <a:ext uri="{FF2B5EF4-FFF2-40B4-BE49-F238E27FC236}">
                  <a16:creationId xmlns:a16="http://schemas.microsoft.com/office/drawing/2014/main" id="{E9F6B2D9-13E6-495B-B152-66449D8ECFAF}"/>
                </a:ext>
              </a:extLst>
            </p:cNvPr>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78;p43">
              <a:extLst>
                <a:ext uri="{FF2B5EF4-FFF2-40B4-BE49-F238E27FC236}">
                  <a16:creationId xmlns:a16="http://schemas.microsoft.com/office/drawing/2014/main" id="{F484E7BC-0E55-40E4-84B6-FE36F41EAF57}"/>
                </a:ext>
              </a:extLst>
            </p:cNvPr>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4281;p43">
            <a:extLst>
              <a:ext uri="{FF2B5EF4-FFF2-40B4-BE49-F238E27FC236}">
                <a16:creationId xmlns:a16="http://schemas.microsoft.com/office/drawing/2014/main" id="{68EC8C50-EACD-40E4-94BC-263AC781C7BB}"/>
              </a:ext>
            </a:extLst>
          </p:cNvPr>
          <p:cNvGrpSpPr/>
          <p:nvPr/>
        </p:nvGrpSpPr>
        <p:grpSpPr>
          <a:xfrm>
            <a:off x="6398290" y="2355394"/>
            <a:ext cx="478358" cy="729726"/>
            <a:chOff x="4081050" y="1450500"/>
            <a:chExt cx="41825" cy="70700"/>
          </a:xfrm>
        </p:grpSpPr>
        <p:sp>
          <p:nvSpPr>
            <p:cNvPr id="366" name="Google Shape;4282;p43">
              <a:extLst>
                <a:ext uri="{FF2B5EF4-FFF2-40B4-BE49-F238E27FC236}">
                  <a16:creationId xmlns:a16="http://schemas.microsoft.com/office/drawing/2014/main" id="{1451E44D-8263-4F7D-BD02-702A9D062CC7}"/>
                </a:ext>
              </a:extLst>
            </p:cNvPr>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83;p43">
              <a:extLst>
                <a:ext uri="{FF2B5EF4-FFF2-40B4-BE49-F238E27FC236}">
                  <a16:creationId xmlns:a16="http://schemas.microsoft.com/office/drawing/2014/main" id="{1AC6B9C6-BFE2-45EC-ADAD-5F88E304B1D9}"/>
                </a:ext>
              </a:extLst>
            </p:cNvPr>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84;p43">
              <a:extLst>
                <a:ext uri="{FF2B5EF4-FFF2-40B4-BE49-F238E27FC236}">
                  <a16:creationId xmlns:a16="http://schemas.microsoft.com/office/drawing/2014/main" id="{85A5DCF2-FB5D-4EED-8357-D89D3621F567}"/>
                </a:ext>
              </a:extLst>
            </p:cNvPr>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85;p43">
              <a:extLst>
                <a:ext uri="{FF2B5EF4-FFF2-40B4-BE49-F238E27FC236}">
                  <a16:creationId xmlns:a16="http://schemas.microsoft.com/office/drawing/2014/main" id="{64DD6D19-2490-4E6D-9085-FEF678C80FA2}"/>
                </a:ext>
              </a:extLst>
            </p:cNvPr>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86;p43">
              <a:extLst>
                <a:ext uri="{FF2B5EF4-FFF2-40B4-BE49-F238E27FC236}">
                  <a16:creationId xmlns:a16="http://schemas.microsoft.com/office/drawing/2014/main" id="{854E0293-638A-41D0-95F4-3FD6CA1EF2A6}"/>
                </a:ext>
              </a:extLst>
            </p:cNvPr>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87;p43">
              <a:extLst>
                <a:ext uri="{FF2B5EF4-FFF2-40B4-BE49-F238E27FC236}">
                  <a16:creationId xmlns:a16="http://schemas.microsoft.com/office/drawing/2014/main" id="{71C58457-BB2E-4F22-9F69-90865C066F27}"/>
                </a:ext>
              </a:extLst>
            </p:cNvPr>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88;p43">
              <a:extLst>
                <a:ext uri="{FF2B5EF4-FFF2-40B4-BE49-F238E27FC236}">
                  <a16:creationId xmlns:a16="http://schemas.microsoft.com/office/drawing/2014/main" id="{0EC9C689-1617-47CE-BAD4-67BA7ADBB975}"/>
                </a:ext>
              </a:extLst>
            </p:cNvPr>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89;p43">
              <a:extLst>
                <a:ext uri="{FF2B5EF4-FFF2-40B4-BE49-F238E27FC236}">
                  <a16:creationId xmlns:a16="http://schemas.microsoft.com/office/drawing/2014/main" id="{A35F6CDC-49D2-4C09-AB6D-DFD13E7A7E4E}"/>
                </a:ext>
              </a:extLst>
            </p:cNvPr>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90;p43">
              <a:extLst>
                <a:ext uri="{FF2B5EF4-FFF2-40B4-BE49-F238E27FC236}">
                  <a16:creationId xmlns:a16="http://schemas.microsoft.com/office/drawing/2014/main" id="{E57843BA-2473-4167-99E5-CD1778507E3E}"/>
                </a:ext>
              </a:extLst>
            </p:cNvPr>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91;p43">
              <a:extLst>
                <a:ext uri="{FF2B5EF4-FFF2-40B4-BE49-F238E27FC236}">
                  <a16:creationId xmlns:a16="http://schemas.microsoft.com/office/drawing/2014/main" id="{86A0F50D-DACB-48E8-95DC-12FCEED5CB09}"/>
                </a:ext>
              </a:extLst>
            </p:cNvPr>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92;p43">
              <a:extLst>
                <a:ext uri="{FF2B5EF4-FFF2-40B4-BE49-F238E27FC236}">
                  <a16:creationId xmlns:a16="http://schemas.microsoft.com/office/drawing/2014/main" id="{B874E54B-A1E7-4713-8236-1669A610D9F3}"/>
                </a:ext>
              </a:extLst>
            </p:cNvPr>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4305;p43">
            <a:extLst>
              <a:ext uri="{FF2B5EF4-FFF2-40B4-BE49-F238E27FC236}">
                <a16:creationId xmlns:a16="http://schemas.microsoft.com/office/drawing/2014/main" id="{6AF282FD-3002-49FE-B6D1-A4CD225C3054}"/>
              </a:ext>
            </a:extLst>
          </p:cNvPr>
          <p:cNvGrpSpPr/>
          <p:nvPr/>
        </p:nvGrpSpPr>
        <p:grpSpPr>
          <a:xfrm>
            <a:off x="5611709" y="1564239"/>
            <a:ext cx="526680" cy="781849"/>
            <a:chOff x="4057775" y="1520200"/>
            <a:chExt cx="46050" cy="75750"/>
          </a:xfrm>
        </p:grpSpPr>
        <p:sp>
          <p:nvSpPr>
            <p:cNvPr id="390" name="Google Shape;4306;p43">
              <a:extLst>
                <a:ext uri="{FF2B5EF4-FFF2-40B4-BE49-F238E27FC236}">
                  <a16:creationId xmlns:a16="http://schemas.microsoft.com/office/drawing/2014/main" id="{378FDFA8-18EB-4229-B6A0-CB0B7D68FBD7}"/>
                </a:ext>
              </a:extLst>
            </p:cNvPr>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07;p43">
              <a:extLst>
                <a:ext uri="{FF2B5EF4-FFF2-40B4-BE49-F238E27FC236}">
                  <a16:creationId xmlns:a16="http://schemas.microsoft.com/office/drawing/2014/main" id="{72300537-AB5C-42ED-A99D-D32DE374B7C8}"/>
                </a:ext>
              </a:extLst>
            </p:cNvPr>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08;p43">
              <a:extLst>
                <a:ext uri="{FF2B5EF4-FFF2-40B4-BE49-F238E27FC236}">
                  <a16:creationId xmlns:a16="http://schemas.microsoft.com/office/drawing/2014/main" id="{1A6A97E3-D8EF-4939-90A3-F8EAF5CA3BE4}"/>
                </a:ext>
              </a:extLst>
            </p:cNvPr>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09;p43">
              <a:extLst>
                <a:ext uri="{FF2B5EF4-FFF2-40B4-BE49-F238E27FC236}">
                  <a16:creationId xmlns:a16="http://schemas.microsoft.com/office/drawing/2014/main" id="{88950F15-0377-4689-8A5D-1F7D4B77F39D}"/>
                </a:ext>
              </a:extLst>
            </p:cNvPr>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10;p43">
              <a:extLst>
                <a:ext uri="{FF2B5EF4-FFF2-40B4-BE49-F238E27FC236}">
                  <a16:creationId xmlns:a16="http://schemas.microsoft.com/office/drawing/2014/main" id="{CD3090F2-DF20-46F4-BC28-5EA9A514D08B}"/>
                </a:ext>
              </a:extLst>
            </p:cNvPr>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11;p43">
              <a:extLst>
                <a:ext uri="{FF2B5EF4-FFF2-40B4-BE49-F238E27FC236}">
                  <a16:creationId xmlns:a16="http://schemas.microsoft.com/office/drawing/2014/main" id="{0B8E60C1-967D-42CB-959F-FA07268E7CBF}"/>
                </a:ext>
              </a:extLst>
            </p:cNvPr>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12;p43">
              <a:extLst>
                <a:ext uri="{FF2B5EF4-FFF2-40B4-BE49-F238E27FC236}">
                  <a16:creationId xmlns:a16="http://schemas.microsoft.com/office/drawing/2014/main" id="{B98C1CFB-8FEB-414B-96A3-4845027D9209}"/>
                </a:ext>
              </a:extLst>
            </p:cNvPr>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13;p43">
              <a:extLst>
                <a:ext uri="{FF2B5EF4-FFF2-40B4-BE49-F238E27FC236}">
                  <a16:creationId xmlns:a16="http://schemas.microsoft.com/office/drawing/2014/main" id="{F834204B-D6A8-4DCE-9AF9-567376F4B998}"/>
                </a:ext>
              </a:extLst>
            </p:cNvPr>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14;p43">
              <a:extLst>
                <a:ext uri="{FF2B5EF4-FFF2-40B4-BE49-F238E27FC236}">
                  <a16:creationId xmlns:a16="http://schemas.microsoft.com/office/drawing/2014/main" id="{E4FC1B7E-0FBB-4673-808D-152A6F16E445}"/>
                </a:ext>
              </a:extLst>
            </p:cNvPr>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15;p43">
              <a:extLst>
                <a:ext uri="{FF2B5EF4-FFF2-40B4-BE49-F238E27FC236}">
                  <a16:creationId xmlns:a16="http://schemas.microsoft.com/office/drawing/2014/main" id="{5C066301-C5BD-4A3A-A553-5F8C70E8DDF5}"/>
                </a:ext>
              </a:extLst>
            </p:cNvPr>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316;p43">
            <a:extLst>
              <a:ext uri="{FF2B5EF4-FFF2-40B4-BE49-F238E27FC236}">
                <a16:creationId xmlns:a16="http://schemas.microsoft.com/office/drawing/2014/main" id="{B03357C6-F4AA-4298-90D3-6DA65BFD9467}"/>
              </a:ext>
            </a:extLst>
          </p:cNvPr>
          <p:cNvGrpSpPr/>
          <p:nvPr/>
        </p:nvGrpSpPr>
        <p:grpSpPr>
          <a:xfrm>
            <a:off x="7304904" y="1713202"/>
            <a:ext cx="510096" cy="790364"/>
            <a:chOff x="4144400" y="1521725"/>
            <a:chExt cx="44600" cy="76575"/>
          </a:xfrm>
        </p:grpSpPr>
        <p:sp>
          <p:nvSpPr>
            <p:cNvPr id="401" name="Google Shape;4317;p43">
              <a:extLst>
                <a:ext uri="{FF2B5EF4-FFF2-40B4-BE49-F238E27FC236}">
                  <a16:creationId xmlns:a16="http://schemas.microsoft.com/office/drawing/2014/main" id="{8A3B600B-C292-46D9-855B-F14EA61E6F77}"/>
                </a:ext>
              </a:extLst>
            </p:cNvPr>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318;p43">
              <a:extLst>
                <a:ext uri="{FF2B5EF4-FFF2-40B4-BE49-F238E27FC236}">
                  <a16:creationId xmlns:a16="http://schemas.microsoft.com/office/drawing/2014/main" id="{5CDEDE41-A485-47BC-B0C3-5050B2FB9467}"/>
                </a:ext>
              </a:extLst>
            </p:cNvPr>
            <p:cNvGrpSpPr/>
            <p:nvPr/>
          </p:nvGrpSpPr>
          <p:grpSpPr>
            <a:xfrm>
              <a:off x="4144400" y="1522200"/>
              <a:ext cx="44600" cy="76100"/>
              <a:chOff x="4144400" y="1522200"/>
              <a:chExt cx="44600" cy="76100"/>
            </a:xfrm>
          </p:grpSpPr>
          <p:sp>
            <p:nvSpPr>
              <p:cNvPr id="403" name="Google Shape;4319;p43">
                <a:extLst>
                  <a:ext uri="{FF2B5EF4-FFF2-40B4-BE49-F238E27FC236}">
                    <a16:creationId xmlns:a16="http://schemas.microsoft.com/office/drawing/2014/main" id="{A195AF40-D912-4B9F-9DE9-9709C2C3130D}"/>
                  </a:ext>
                </a:extLst>
              </p:cNvPr>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20;p43">
                <a:extLst>
                  <a:ext uri="{FF2B5EF4-FFF2-40B4-BE49-F238E27FC236}">
                    <a16:creationId xmlns:a16="http://schemas.microsoft.com/office/drawing/2014/main" id="{839BF86B-1C1A-4B05-ACDD-C3095E85C23A}"/>
                  </a:ext>
                </a:extLst>
              </p:cNvPr>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21;p43">
                <a:extLst>
                  <a:ext uri="{FF2B5EF4-FFF2-40B4-BE49-F238E27FC236}">
                    <a16:creationId xmlns:a16="http://schemas.microsoft.com/office/drawing/2014/main" id="{7A9DC46A-3528-4461-9529-24A8DC7CB033}"/>
                  </a:ext>
                </a:extLst>
              </p:cNvPr>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22;p43">
                <a:extLst>
                  <a:ext uri="{FF2B5EF4-FFF2-40B4-BE49-F238E27FC236}">
                    <a16:creationId xmlns:a16="http://schemas.microsoft.com/office/drawing/2014/main" id="{9AF93E74-03BB-43E2-B82E-2618BBC2611D}"/>
                  </a:ext>
                </a:extLst>
              </p:cNvPr>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23;p43">
                <a:extLst>
                  <a:ext uri="{FF2B5EF4-FFF2-40B4-BE49-F238E27FC236}">
                    <a16:creationId xmlns:a16="http://schemas.microsoft.com/office/drawing/2014/main" id="{F13D8A3E-53FD-4420-97FD-661FFFDAA299}"/>
                  </a:ext>
                </a:extLst>
              </p:cNvPr>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24;p43">
                <a:extLst>
                  <a:ext uri="{FF2B5EF4-FFF2-40B4-BE49-F238E27FC236}">
                    <a16:creationId xmlns:a16="http://schemas.microsoft.com/office/drawing/2014/main" id="{0A2C1B4E-5735-4BB7-B1C3-A85F5539E7FE}"/>
                  </a:ext>
                </a:extLst>
              </p:cNvPr>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25;p43">
                <a:extLst>
                  <a:ext uri="{FF2B5EF4-FFF2-40B4-BE49-F238E27FC236}">
                    <a16:creationId xmlns:a16="http://schemas.microsoft.com/office/drawing/2014/main" id="{3261E756-4A3A-429E-8232-AC8771B284A8}"/>
                  </a:ext>
                </a:extLst>
              </p:cNvPr>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26;p43">
                <a:extLst>
                  <a:ext uri="{FF2B5EF4-FFF2-40B4-BE49-F238E27FC236}">
                    <a16:creationId xmlns:a16="http://schemas.microsoft.com/office/drawing/2014/main" id="{957F5C99-E2B8-499D-9DFF-F2D4BF999AAB}"/>
                  </a:ext>
                </a:extLst>
              </p:cNvPr>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27;p43">
                <a:extLst>
                  <a:ext uri="{FF2B5EF4-FFF2-40B4-BE49-F238E27FC236}">
                    <a16:creationId xmlns:a16="http://schemas.microsoft.com/office/drawing/2014/main" id="{D45FB463-5AC0-4F22-95AC-89D87FE0FF58}"/>
                  </a:ext>
                </a:extLst>
              </p:cNvPr>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28;p43">
                <a:extLst>
                  <a:ext uri="{FF2B5EF4-FFF2-40B4-BE49-F238E27FC236}">
                    <a16:creationId xmlns:a16="http://schemas.microsoft.com/office/drawing/2014/main" id="{3AE724D5-0214-4F12-A0C9-7F8FE86D8A6C}"/>
                  </a:ext>
                </a:extLst>
              </p:cNvPr>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 name="Google Shape;696;p30">
            <a:extLst>
              <a:ext uri="{FF2B5EF4-FFF2-40B4-BE49-F238E27FC236}">
                <a16:creationId xmlns:a16="http://schemas.microsoft.com/office/drawing/2014/main" id="{9081B554-C887-4913-B46B-0B3E2CB3EF2E}"/>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414" name="Google Shape;696;p30">
            <a:extLst>
              <a:ext uri="{FF2B5EF4-FFF2-40B4-BE49-F238E27FC236}">
                <a16:creationId xmlns:a16="http://schemas.microsoft.com/office/drawing/2014/main" id="{C8E423E6-AAA1-4895-8C0B-9B24655626E8}"/>
              </a:ext>
            </a:extLst>
          </p:cNvPr>
          <p:cNvSpPr txBox="1">
            <a:spLocks/>
          </p:cNvSpPr>
          <p:nvPr/>
        </p:nvSpPr>
        <p:spPr>
          <a:xfrm>
            <a:off x="5641610" y="3408859"/>
            <a:ext cx="222335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Recommendation</a:t>
            </a:r>
          </a:p>
        </p:txBody>
      </p:sp>
      <p:cxnSp>
        <p:nvCxnSpPr>
          <p:cNvPr id="6" name="Straight Arrow Connector 5">
            <a:extLst>
              <a:ext uri="{FF2B5EF4-FFF2-40B4-BE49-F238E27FC236}">
                <a16:creationId xmlns:a16="http://schemas.microsoft.com/office/drawing/2014/main" id="{315A95A2-BDE3-43E4-B019-259B6CBD141C}"/>
              </a:ext>
            </a:extLst>
          </p:cNvPr>
          <p:cNvCxnSpPr/>
          <p:nvPr/>
        </p:nvCxnSpPr>
        <p:spPr>
          <a:xfrm>
            <a:off x="3308350" y="2681294"/>
            <a:ext cx="13482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34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268481" y="1152504"/>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Utilisation</a:t>
            </a:r>
            <a:br>
              <a:rPr lang="en-SG" dirty="0"/>
            </a:br>
            <a:r>
              <a:rPr lang="en-SG" dirty="0"/>
              <a:t>Do we need to use all the excel files?</a:t>
            </a:r>
          </a:p>
          <a:p>
            <a:pPr marL="285750" indent="-285750">
              <a:lnSpc>
                <a:spcPct val="100000"/>
              </a:lnSpc>
              <a:spcAft>
                <a:spcPts val="100"/>
              </a:spcAft>
            </a:pPr>
            <a:r>
              <a:rPr lang="en-SG" sz="1100" dirty="0"/>
              <a:t>Listings.csv</a:t>
            </a:r>
          </a:p>
          <a:p>
            <a:pPr marL="285750" indent="-285750">
              <a:lnSpc>
                <a:spcPct val="100000"/>
              </a:lnSpc>
              <a:spcAft>
                <a:spcPts val="100"/>
              </a:spcAft>
            </a:pPr>
            <a:r>
              <a:rPr lang="en-SG" sz="1100" dirty="0"/>
              <a:t>Reviews.csv</a:t>
            </a:r>
          </a:p>
          <a:p>
            <a:pPr marL="285750" indent="-285750">
              <a:lnSpc>
                <a:spcPct val="100000"/>
              </a:lnSpc>
              <a:spcAft>
                <a:spcPts val="100"/>
              </a:spcAft>
            </a:pPr>
            <a:r>
              <a:rPr lang="en-SG" sz="1100" dirty="0"/>
              <a:t>Calendar.csv</a:t>
            </a:r>
          </a:p>
          <a:p>
            <a:pPr marL="0" indent="0">
              <a:lnSpc>
                <a:spcPct val="100000"/>
              </a:lnSpc>
              <a:spcAft>
                <a:spcPts val="1600"/>
              </a:spcAft>
              <a:buFont typeface="Muli"/>
              <a:buNone/>
            </a:pPr>
            <a:endParaRPr lang="en-SG" dirty="0"/>
          </a:p>
        </p:txBody>
      </p:sp>
      <p:grpSp>
        <p:nvGrpSpPr>
          <p:cNvPr id="74" name="Google Shape;4218;p42">
            <a:extLst>
              <a:ext uri="{FF2B5EF4-FFF2-40B4-BE49-F238E27FC236}">
                <a16:creationId xmlns:a16="http://schemas.microsoft.com/office/drawing/2014/main" id="{AC8DDFA6-9BB1-46BC-BD75-EAE3B780D69E}"/>
              </a:ext>
            </a:extLst>
          </p:cNvPr>
          <p:cNvGrpSpPr/>
          <p:nvPr/>
        </p:nvGrpSpPr>
        <p:grpSpPr>
          <a:xfrm>
            <a:off x="2969018" y="1225728"/>
            <a:ext cx="3329401" cy="3313137"/>
            <a:chOff x="4620799" y="991225"/>
            <a:chExt cx="2737052" cy="3755587"/>
          </a:xfrm>
        </p:grpSpPr>
        <p:sp>
          <p:nvSpPr>
            <p:cNvPr id="75" name="Google Shape;4219;p42">
              <a:extLst>
                <a:ext uri="{FF2B5EF4-FFF2-40B4-BE49-F238E27FC236}">
                  <a16:creationId xmlns:a16="http://schemas.microsoft.com/office/drawing/2014/main" id="{3C2BA011-051A-417A-9D3F-1A980D81AC0C}"/>
                </a:ext>
              </a:extLst>
            </p:cNvPr>
            <p:cNvSpPr/>
            <p:nvPr/>
          </p:nvSpPr>
          <p:spPr>
            <a:xfrm>
              <a:off x="4742049" y="1089950"/>
              <a:ext cx="2615802" cy="3656862"/>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4220;p42">
              <a:extLst>
                <a:ext uri="{FF2B5EF4-FFF2-40B4-BE49-F238E27FC236}">
                  <a16:creationId xmlns:a16="http://schemas.microsoft.com/office/drawing/2014/main" id="{D994B001-1AFB-4992-AC0D-25CEA7B3D6C3}"/>
                </a:ext>
              </a:extLst>
            </p:cNvPr>
            <p:cNvGrpSpPr/>
            <p:nvPr/>
          </p:nvGrpSpPr>
          <p:grpSpPr>
            <a:xfrm>
              <a:off x="4620799" y="991225"/>
              <a:ext cx="2615860" cy="3656882"/>
              <a:chOff x="3513259" y="1868995"/>
              <a:chExt cx="1493838" cy="2088334"/>
            </a:xfrm>
          </p:grpSpPr>
          <p:sp>
            <p:nvSpPr>
              <p:cNvPr id="77" name="Google Shape;4221;p42">
                <a:extLst>
                  <a:ext uri="{FF2B5EF4-FFF2-40B4-BE49-F238E27FC236}">
                    <a16:creationId xmlns:a16="http://schemas.microsoft.com/office/drawing/2014/main" id="{22290CAA-9786-415E-A0B3-90999817C8AF}"/>
                  </a:ext>
                </a:extLst>
              </p:cNvPr>
              <p:cNvSpPr/>
              <p:nvPr/>
            </p:nvSpPr>
            <p:spPr>
              <a:xfrm>
                <a:off x="3513259" y="1868995"/>
                <a:ext cx="1493838" cy="2088334"/>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23;p42">
                <a:extLst>
                  <a:ext uri="{FF2B5EF4-FFF2-40B4-BE49-F238E27FC236}">
                    <a16:creationId xmlns:a16="http://schemas.microsoft.com/office/drawing/2014/main" id="{CDA992DA-EAC6-4AD6-9EDA-54DCB33E75B3}"/>
                  </a:ext>
                </a:extLst>
              </p:cNvPr>
              <p:cNvSpPr/>
              <p:nvPr/>
            </p:nvSpPr>
            <p:spPr>
              <a:xfrm>
                <a:off x="4227975" y="1925371"/>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24;p42">
                <a:extLst>
                  <a:ext uri="{FF2B5EF4-FFF2-40B4-BE49-F238E27FC236}">
                    <a16:creationId xmlns:a16="http://schemas.microsoft.com/office/drawing/2014/main" id="{43FF789C-8E63-4E04-B7F4-9EC51F1FB9F7}"/>
                  </a:ext>
                </a:extLst>
              </p:cNvPr>
              <p:cNvSpPr/>
              <p:nvPr/>
            </p:nvSpPr>
            <p:spPr>
              <a:xfrm>
                <a:off x="4179825" y="3812826"/>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 name="Google Shape;4210;p41">
            <a:extLst>
              <a:ext uri="{FF2B5EF4-FFF2-40B4-BE49-F238E27FC236}">
                <a16:creationId xmlns:a16="http://schemas.microsoft.com/office/drawing/2014/main" id="{34DD63B6-C3F2-4851-931F-E22B8FAD119F}"/>
              </a:ext>
            </a:extLst>
          </p:cNvPr>
          <p:cNvCxnSpPr>
            <a:cxnSpLocks/>
          </p:cNvCxnSpPr>
          <p:nvPr/>
        </p:nvCxnSpPr>
        <p:spPr>
          <a:xfrm>
            <a:off x="2241550" y="1485900"/>
            <a:ext cx="1049281" cy="262187"/>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2" name="Google Shape;4211;p41">
            <a:extLst>
              <a:ext uri="{FF2B5EF4-FFF2-40B4-BE49-F238E27FC236}">
                <a16:creationId xmlns:a16="http://schemas.microsoft.com/office/drawing/2014/main" id="{82C71FD5-4BD8-46E4-B6F5-7E7D826A4CFD}"/>
              </a:ext>
            </a:extLst>
          </p:cNvPr>
          <p:cNvCxnSpPr>
            <a:cxnSpLocks/>
          </p:cNvCxnSpPr>
          <p:nvPr/>
        </p:nvCxnSpPr>
        <p:spPr>
          <a:xfrm flipV="1">
            <a:off x="2379955" y="3203848"/>
            <a:ext cx="883444" cy="425398"/>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3" name="Google Shape;4212;p41">
            <a:extLst>
              <a:ext uri="{FF2B5EF4-FFF2-40B4-BE49-F238E27FC236}">
                <a16:creationId xmlns:a16="http://schemas.microsoft.com/office/drawing/2014/main" id="{88494070-83D8-407C-95D2-E4BFAEFBDC6B}"/>
              </a:ext>
            </a:extLst>
          </p:cNvPr>
          <p:cNvCxnSpPr/>
          <p:nvPr/>
        </p:nvCxnSpPr>
        <p:spPr>
          <a:xfrm flipH="1">
            <a:off x="5972663" y="1638246"/>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4" name="Google Shape;4213;p41">
            <a:extLst>
              <a:ext uri="{FF2B5EF4-FFF2-40B4-BE49-F238E27FC236}">
                <a16:creationId xmlns:a16="http://schemas.microsoft.com/office/drawing/2014/main" id="{218D6807-FB6C-451B-973E-2A44025DD8B4}"/>
              </a:ext>
            </a:extLst>
          </p:cNvPr>
          <p:cNvCxnSpPr>
            <a:cxnSpLocks/>
          </p:cNvCxnSpPr>
          <p:nvPr/>
        </p:nvCxnSpPr>
        <p:spPr>
          <a:xfrm rot="10800000">
            <a:off x="5762566" y="3741493"/>
            <a:ext cx="1074144" cy="410783"/>
          </a:xfrm>
          <a:prstGeom prst="bentConnector3">
            <a:avLst>
              <a:gd name="adj1" fmla="val 50000"/>
            </a:avLst>
          </a:prstGeom>
          <a:noFill/>
          <a:ln w="9525" cap="flat" cmpd="sng">
            <a:solidFill>
              <a:schemeClr val="accent5"/>
            </a:solidFill>
            <a:prstDash val="solid"/>
            <a:round/>
            <a:headEnd type="none" w="sm" len="sm"/>
            <a:tailEnd type="diamond" w="sm" len="sm"/>
          </a:ln>
        </p:spPr>
      </p:cxnSp>
      <p:pic>
        <p:nvPicPr>
          <p:cNvPr id="4" name="Picture 3">
            <a:extLst>
              <a:ext uri="{FF2B5EF4-FFF2-40B4-BE49-F238E27FC236}">
                <a16:creationId xmlns:a16="http://schemas.microsoft.com/office/drawing/2014/main" id="{C143E773-7AC5-4BC9-8ED2-22351BB2F9CE}"/>
              </a:ext>
            </a:extLst>
          </p:cNvPr>
          <p:cNvPicPr>
            <a:picLocks noChangeAspect="1"/>
          </p:cNvPicPr>
          <p:nvPr/>
        </p:nvPicPr>
        <p:blipFill>
          <a:blip r:embed="rId3"/>
          <a:stretch>
            <a:fillRect/>
          </a:stretch>
        </p:blipFill>
        <p:spPr>
          <a:xfrm>
            <a:off x="3074359" y="1411734"/>
            <a:ext cx="2971297" cy="2756415"/>
          </a:xfrm>
          <a:prstGeom prst="rect">
            <a:avLst/>
          </a:prstGeom>
        </p:spPr>
      </p:pic>
      <p:sp>
        <p:nvSpPr>
          <p:cNvPr id="88" name="Google Shape;2047;p35">
            <a:extLst>
              <a:ext uri="{FF2B5EF4-FFF2-40B4-BE49-F238E27FC236}">
                <a16:creationId xmlns:a16="http://schemas.microsoft.com/office/drawing/2014/main" id="{28BDC9A6-3A9D-4B34-AF49-3B50502C1F5B}"/>
              </a:ext>
            </a:extLst>
          </p:cNvPr>
          <p:cNvSpPr txBox="1">
            <a:spLocks/>
          </p:cNvSpPr>
          <p:nvPr/>
        </p:nvSpPr>
        <p:spPr>
          <a:xfrm>
            <a:off x="246695" y="2910241"/>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Practical solution</a:t>
            </a:r>
            <a:br>
              <a:rPr lang="en-SG" dirty="0"/>
            </a:br>
            <a:r>
              <a:rPr lang="en-SG" dirty="0"/>
              <a:t>User chooses dates to stay and  no. of beds </a:t>
            </a:r>
          </a:p>
        </p:txBody>
      </p:sp>
      <p:sp>
        <p:nvSpPr>
          <p:cNvPr id="90" name="Google Shape;2047;p35">
            <a:extLst>
              <a:ext uri="{FF2B5EF4-FFF2-40B4-BE49-F238E27FC236}">
                <a16:creationId xmlns:a16="http://schemas.microsoft.com/office/drawing/2014/main" id="{B9A8EBD3-4BD6-4B7E-B1AE-FBFA3671E772}"/>
              </a:ext>
            </a:extLst>
          </p:cNvPr>
          <p:cNvSpPr txBox="1">
            <a:spLocks/>
          </p:cNvSpPr>
          <p:nvPr/>
        </p:nvSpPr>
        <p:spPr>
          <a:xfrm>
            <a:off x="6836710" y="991225"/>
            <a:ext cx="2392169" cy="158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Intelligence</a:t>
            </a:r>
            <a:br>
              <a:rPr lang="en-SG" dirty="0"/>
            </a:br>
            <a:r>
              <a:rPr lang="en-SG" dirty="0"/>
              <a:t>Make a GUI for user to select the model type to recommend the listings</a:t>
            </a:r>
          </a:p>
        </p:txBody>
      </p:sp>
      <p:sp>
        <p:nvSpPr>
          <p:cNvPr id="94" name="Google Shape;2047;p35">
            <a:extLst>
              <a:ext uri="{FF2B5EF4-FFF2-40B4-BE49-F238E27FC236}">
                <a16:creationId xmlns:a16="http://schemas.microsoft.com/office/drawing/2014/main" id="{85039EAF-8548-4B46-9D57-3968317BB20D}"/>
              </a:ext>
            </a:extLst>
          </p:cNvPr>
          <p:cNvSpPr txBox="1">
            <a:spLocks/>
          </p:cNvSpPr>
          <p:nvPr/>
        </p:nvSpPr>
        <p:spPr>
          <a:xfrm>
            <a:off x="6836709" y="3332990"/>
            <a:ext cx="2392169" cy="120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Flexibility</a:t>
            </a:r>
            <a:br>
              <a:rPr lang="en-SG" dirty="0"/>
            </a:br>
            <a:r>
              <a:rPr lang="en-SG" dirty="0"/>
              <a:t>User uses text to specify the wants and needs</a:t>
            </a:r>
          </a:p>
        </p:txBody>
      </p:sp>
    </p:spTree>
    <p:extLst>
      <p:ext uri="{BB962C8B-B14F-4D97-AF65-F5344CB8AC3E}">
        <p14:creationId xmlns:p14="http://schemas.microsoft.com/office/powerpoint/2010/main" val="48980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DATA PREPARATION</a:t>
            </a:r>
            <a:endParaRPr sz="44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02</a:t>
            </a:r>
            <a:endParaRPr sz="12000" dirty="0"/>
          </a:p>
        </p:txBody>
      </p:sp>
      <p:sp>
        <p:nvSpPr>
          <p:cNvPr id="10" name="Google Shape;1987;p34">
            <a:extLst>
              <a:ext uri="{FF2B5EF4-FFF2-40B4-BE49-F238E27FC236}">
                <a16:creationId xmlns:a16="http://schemas.microsoft.com/office/drawing/2014/main" id="{412EB80A-D6C8-44BC-AE71-A3BF21337180}"/>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Exploration and Cleansing</a:t>
            </a:r>
          </a:p>
        </p:txBody>
      </p:sp>
    </p:spTree>
    <p:extLst>
      <p:ext uri="{BB962C8B-B14F-4D97-AF65-F5344CB8AC3E}">
        <p14:creationId xmlns:p14="http://schemas.microsoft.com/office/powerpoint/2010/main" val="426343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DATA EXPLORATION</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36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 AND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382721" y="1220963"/>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Our Ideal Dataset </a:t>
            </a:r>
            <a:br>
              <a:rPr lang="en-SG" dirty="0"/>
            </a:br>
            <a:endParaRPr lang="en-SG" dirty="0"/>
          </a:p>
        </p:txBody>
      </p:sp>
      <p:graphicFrame>
        <p:nvGraphicFramePr>
          <p:cNvPr id="3" name="Table 2">
            <a:extLst>
              <a:ext uri="{FF2B5EF4-FFF2-40B4-BE49-F238E27FC236}">
                <a16:creationId xmlns:a16="http://schemas.microsoft.com/office/drawing/2014/main" id="{DCF11E98-53A3-4074-9D6D-CB85D7E890F9}"/>
              </a:ext>
            </a:extLst>
          </p:cNvPr>
          <p:cNvGraphicFramePr>
            <a:graphicFrameLocks noGrp="1"/>
          </p:cNvGraphicFramePr>
          <p:nvPr>
            <p:extLst>
              <p:ext uri="{D42A27DB-BD31-4B8C-83A1-F6EECF244321}">
                <p14:modId xmlns:p14="http://schemas.microsoft.com/office/powerpoint/2010/main" val="2537168596"/>
              </p:ext>
            </p:extLst>
          </p:nvPr>
        </p:nvGraphicFramePr>
        <p:xfrm>
          <a:off x="4958505" y="2326301"/>
          <a:ext cx="1258858" cy="1542777"/>
        </p:xfrm>
        <a:graphic>
          <a:graphicData uri="http://schemas.openxmlformats.org/drawingml/2006/table">
            <a:tbl>
              <a:tblPr firstRow="1" bandRow="1">
                <a:tableStyleId>{5C22544A-7EE6-4342-B048-85BDC9FD1C3A}</a:tableStyleId>
              </a:tblPr>
              <a:tblGrid>
                <a:gridCol w="1258858">
                  <a:extLst>
                    <a:ext uri="{9D8B030D-6E8A-4147-A177-3AD203B41FA5}">
                      <a16:colId xmlns:a16="http://schemas.microsoft.com/office/drawing/2014/main" val="1780161778"/>
                    </a:ext>
                  </a:extLst>
                </a:gridCol>
              </a:tblGrid>
              <a:tr h="308337">
                <a:tc>
                  <a:txBody>
                    <a:bodyPr/>
                    <a:lstStyle/>
                    <a:p>
                      <a:r>
                        <a:rPr lang="en-SG" sz="1050" dirty="0"/>
                        <a:t>Score</a:t>
                      </a:r>
                    </a:p>
                  </a:txBody>
                  <a:tcPr/>
                </a:tc>
                <a:extLst>
                  <a:ext uri="{0D108BD9-81ED-4DB2-BD59-A6C34878D82A}">
                    <a16:rowId xmlns:a16="http://schemas.microsoft.com/office/drawing/2014/main" val="2660061649"/>
                  </a:ext>
                </a:extLst>
              </a:tr>
              <a:tr h="308337">
                <a:tc>
                  <a:txBody>
                    <a:bodyPr/>
                    <a:lstStyle/>
                    <a:p>
                      <a:r>
                        <a:rPr lang="en-SG" sz="1050" u="none" strike="noStrike" cap="none" dirty="0">
                          <a:sym typeface="Arial"/>
                        </a:rPr>
                        <a:t>0.98</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4236773"/>
                  </a:ext>
                </a:extLst>
              </a:tr>
              <a:tr h="0">
                <a:tc>
                  <a:txBody>
                    <a:bodyPr/>
                    <a:lstStyle/>
                    <a:p>
                      <a:r>
                        <a:rPr lang="en-SG" sz="1050" u="none" strike="noStrike" cap="none" dirty="0">
                          <a:sym typeface="Arial"/>
                        </a:rPr>
                        <a:t>0.75</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503179435"/>
                  </a:ext>
                </a:extLst>
              </a:tr>
              <a:tr h="320313">
                <a:tc>
                  <a:txBody>
                    <a:bodyPr/>
                    <a:lstStyle/>
                    <a:p>
                      <a:r>
                        <a:rPr lang="en-SG" sz="1050" u="none" strike="noStrike" cap="none" dirty="0">
                          <a:sym typeface="Arial"/>
                        </a:rPr>
                        <a:t>0.21</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6061212"/>
                  </a:ext>
                </a:extLst>
              </a:tr>
            </a:tbl>
          </a:graphicData>
        </a:graphic>
      </p:graphicFrame>
      <p:graphicFrame>
        <p:nvGraphicFramePr>
          <p:cNvPr id="5" name="Table 4">
            <a:extLst>
              <a:ext uri="{FF2B5EF4-FFF2-40B4-BE49-F238E27FC236}">
                <a16:creationId xmlns:a16="http://schemas.microsoft.com/office/drawing/2014/main" id="{6DE71EB4-30A3-4D4F-9CD1-E5FDEB1C3CB4}"/>
              </a:ext>
            </a:extLst>
          </p:cNvPr>
          <p:cNvGraphicFramePr>
            <a:graphicFrameLocks noGrp="1"/>
          </p:cNvGraphicFramePr>
          <p:nvPr>
            <p:extLst>
              <p:ext uri="{D42A27DB-BD31-4B8C-83A1-F6EECF244321}">
                <p14:modId xmlns:p14="http://schemas.microsoft.com/office/powerpoint/2010/main" val="1910940967"/>
              </p:ext>
            </p:extLst>
          </p:nvPr>
        </p:nvGraphicFramePr>
        <p:xfrm>
          <a:off x="428752" y="2326301"/>
          <a:ext cx="4518651" cy="1542777"/>
        </p:xfrm>
        <a:graphic>
          <a:graphicData uri="http://schemas.openxmlformats.org/drawingml/2006/table">
            <a:tbl>
              <a:tblPr firstRow="1" bandRow="1">
                <a:tableStyleId>{073A0DAA-6AF3-43AB-8588-CEC1D06C72B9}</a:tableStyleId>
              </a:tblPr>
              <a:tblGrid>
                <a:gridCol w="789072">
                  <a:extLst>
                    <a:ext uri="{9D8B030D-6E8A-4147-A177-3AD203B41FA5}">
                      <a16:colId xmlns:a16="http://schemas.microsoft.com/office/drawing/2014/main" val="794820776"/>
                    </a:ext>
                  </a:extLst>
                </a:gridCol>
                <a:gridCol w="1362517">
                  <a:extLst>
                    <a:ext uri="{9D8B030D-6E8A-4147-A177-3AD203B41FA5}">
                      <a16:colId xmlns:a16="http://schemas.microsoft.com/office/drawing/2014/main" val="3849255439"/>
                    </a:ext>
                  </a:extLst>
                </a:gridCol>
                <a:gridCol w="1183531">
                  <a:extLst>
                    <a:ext uri="{9D8B030D-6E8A-4147-A177-3AD203B41FA5}">
                      <a16:colId xmlns:a16="http://schemas.microsoft.com/office/drawing/2014/main" val="978785609"/>
                    </a:ext>
                  </a:extLst>
                </a:gridCol>
                <a:gridCol w="1183531">
                  <a:extLst>
                    <a:ext uri="{9D8B030D-6E8A-4147-A177-3AD203B41FA5}">
                      <a16:colId xmlns:a16="http://schemas.microsoft.com/office/drawing/2014/main" val="2134680932"/>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URL</a:t>
                      </a:r>
                    </a:p>
                  </a:txBody>
                  <a:tcPr/>
                </a:tc>
                <a:tc>
                  <a:txBody>
                    <a:bodyPr/>
                    <a:lstStyle/>
                    <a:p>
                      <a:r>
                        <a:rPr lang="en-SG" sz="1050" dirty="0"/>
                        <a:t>Location</a:t>
                      </a:r>
                    </a:p>
                  </a:txBody>
                  <a:tcPr/>
                </a:tc>
                <a:extLst>
                  <a:ext uri="{0D108BD9-81ED-4DB2-BD59-A6C34878D82A}">
                    <a16:rowId xmlns:a16="http://schemas.microsoft.com/office/drawing/2014/main" val="2457010471"/>
                  </a:ext>
                </a:extLst>
              </a:tr>
              <a:tr h="308337">
                <a:tc>
                  <a:txBody>
                    <a:bodyPr/>
                    <a:lstStyle/>
                    <a:p>
                      <a:r>
                        <a:rPr lang="en-SG" sz="1050" dirty="0"/>
                        <a:t>384797</a:t>
                      </a:r>
                    </a:p>
                  </a:txBody>
                  <a:tcPr/>
                </a:tc>
                <a:tc>
                  <a:txBody>
                    <a:bodyPr/>
                    <a:lstStyle/>
                    <a:p>
                      <a:r>
                        <a:rPr lang="en-SG" sz="1050" dirty="0"/>
                        <a:t>Best Coffee in Seattle</a:t>
                      </a:r>
                    </a:p>
                  </a:txBody>
                  <a:tcPr/>
                </a:tc>
                <a:tc>
                  <a:txBody>
                    <a:bodyPr/>
                    <a:lstStyle/>
                    <a:p>
                      <a:r>
                        <a:rPr lang="en-SG" sz="1050" dirty="0"/>
                        <a:t>airbnb.com/</a:t>
                      </a:r>
                      <a:br>
                        <a:rPr lang="en-SG" sz="1050" dirty="0"/>
                      </a:br>
                      <a:r>
                        <a:rPr lang="en-SG" sz="1050" dirty="0"/>
                        <a:t>rooms/384797</a:t>
                      </a:r>
                    </a:p>
                  </a:txBody>
                  <a:tcPr/>
                </a:tc>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2326141861"/>
                  </a:ext>
                </a:extLst>
              </a:tr>
              <a:tr h="0">
                <a:tc>
                  <a:txBody>
                    <a:bodyPr/>
                    <a:lstStyle/>
                    <a:p>
                      <a:r>
                        <a:rPr lang="en-SG" sz="1050" dirty="0"/>
                        <a:t>6977095</a:t>
                      </a:r>
                    </a:p>
                  </a:txBody>
                  <a:tcPr/>
                </a:tc>
                <a:tc>
                  <a:txBody>
                    <a:bodyPr/>
                    <a:lstStyle/>
                    <a:p>
                      <a:r>
                        <a:rPr lang="en-SG" sz="1050" dirty="0"/>
                        <a:t>Clean City House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airbnb.com/</a:t>
                      </a:r>
                      <a:br>
                        <a:rPr lang="en-SG" sz="1050" dirty="0"/>
                      </a:br>
                      <a:r>
                        <a:rPr lang="en-SG" sz="1050" dirty="0"/>
                        <a:t>rooms/6977095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1659146649"/>
                  </a:ext>
                </a:extLst>
              </a:tr>
              <a:tr h="320313">
                <a:tc>
                  <a:txBody>
                    <a:bodyPr/>
                    <a:lstStyle/>
                    <a:p>
                      <a:r>
                        <a:rPr lang="en-SG" sz="1050" dirty="0"/>
                        <a:t>438400</a:t>
                      </a:r>
                    </a:p>
                  </a:txBody>
                  <a:tcPr/>
                </a:tc>
                <a:tc>
                  <a:txBody>
                    <a:bodyPr/>
                    <a:lstStyle/>
                    <a:p>
                      <a:r>
                        <a:rPr lang="en-SG" sz="1050" dirty="0"/>
                        <a:t>Spacious West Cottage</a:t>
                      </a:r>
                    </a:p>
                  </a:txBody>
                  <a:tcPr/>
                </a:tc>
                <a:tc>
                  <a:txBody>
                    <a:bodyPr/>
                    <a:lstStyle/>
                    <a:p>
                      <a:r>
                        <a:rPr lang="en-SG" sz="1050" dirty="0"/>
                        <a:t>airbnb.com/</a:t>
                      </a:r>
                      <a:br>
                        <a:rPr lang="en-SG" sz="1050" dirty="0"/>
                      </a:br>
                      <a:r>
                        <a:rPr lang="en-SG" sz="1050" dirty="0"/>
                        <a:t>rooms/438400</a:t>
                      </a:r>
                    </a:p>
                  </a:txBody>
                  <a:tcPr/>
                </a:tc>
                <a:tc>
                  <a:txBody>
                    <a:bodyPr/>
                    <a:lstStyle/>
                    <a:p>
                      <a:r>
                        <a:rPr lang="en-SG" sz="1050" dirty="0"/>
                        <a:t>(47.56, -122.37)</a:t>
                      </a:r>
                    </a:p>
                  </a:txBody>
                  <a:tcPr/>
                </a:tc>
                <a:extLst>
                  <a:ext uri="{0D108BD9-81ED-4DB2-BD59-A6C34878D82A}">
                    <a16:rowId xmlns:a16="http://schemas.microsoft.com/office/drawing/2014/main" val="931993921"/>
                  </a:ext>
                </a:extLst>
              </a:tr>
            </a:tbl>
          </a:graphicData>
        </a:graphic>
      </p:graphicFrame>
      <p:graphicFrame>
        <p:nvGraphicFramePr>
          <p:cNvPr id="27" name="Table 3">
            <a:extLst>
              <a:ext uri="{FF2B5EF4-FFF2-40B4-BE49-F238E27FC236}">
                <a16:creationId xmlns:a16="http://schemas.microsoft.com/office/drawing/2014/main" id="{C7A5F889-E512-41D7-8A3A-3F01800397EE}"/>
              </a:ext>
            </a:extLst>
          </p:cNvPr>
          <p:cNvGraphicFramePr>
            <a:graphicFrameLocks noGrp="1"/>
          </p:cNvGraphicFramePr>
          <p:nvPr>
            <p:extLst>
              <p:ext uri="{D42A27DB-BD31-4B8C-83A1-F6EECF244321}">
                <p14:modId xmlns:p14="http://schemas.microsoft.com/office/powerpoint/2010/main" val="2648235218"/>
              </p:ext>
            </p:extLst>
          </p:nvPr>
        </p:nvGraphicFramePr>
        <p:xfrm>
          <a:off x="6217363" y="2330187"/>
          <a:ext cx="2543590" cy="1542777"/>
        </p:xfrm>
        <a:graphic>
          <a:graphicData uri="http://schemas.openxmlformats.org/drawingml/2006/table">
            <a:tbl>
              <a:tblPr firstRow="1" bandRow="1">
                <a:tableStyleId>{21E4AEA4-8DFA-4A89-87EB-49C32662AFE0}</a:tableStyleId>
              </a:tblPr>
              <a:tblGrid>
                <a:gridCol w="1271795">
                  <a:extLst>
                    <a:ext uri="{9D8B030D-6E8A-4147-A177-3AD203B41FA5}">
                      <a16:colId xmlns:a16="http://schemas.microsoft.com/office/drawing/2014/main" val="4275710905"/>
                    </a:ext>
                  </a:extLst>
                </a:gridCol>
                <a:gridCol w="1271795">
                  <a:extLst>
                    <a:ext uri="{9D8B030D-6E8A-4147-A177-3AD203B41FA5}">
                      <a16:colId xmlns:a16="http://schemas.microsoft.com/office/drawing/2014/main" val="711634963"/>
                    </a:ext>
                  </a:extLst>
                </a:gridCol>
              </a:tblGrid>
              <a:tr h="308337">
                <a:tc>
                  <a:txBody>
                    <a:bodyPr/>
                    <a:lstStyle/>
                    <a:p>
                      <a:r>
                        <a:rPr lang="en-SG" sz="1050" dirty="0"/>
                        <a:t>Reviews</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050" u="none" strike="noStrike" kern="0" cap="none" spc="0" normalizeH="0" baseline="0" noProof="0" dirty="0">
                          <a:ln>
                            <a:noFill/>
                          </a:ln>
                          <a:effectLst/>
                          <a:uLnTx/>
                          <a:uFillTx/>
                          <a:sym typeface="Arial"/>
                        </a:rPr>
                        <a:t>Availability (%)</a:t>
                      </a:r>
                      <a:endParaRPr kumimoji="0" lang="en-SG" sz="1050" b="1" i="0" u="none" strike="noStrike" kern="0" cap="none" spc="0" normalizeH="0" baseline="0" noProof="0" dirty="0">
                        <a:ln>
                          <a:noFill/>
                        </a:ln>
                        <a:solidFill>
                          <a:srgbClr val="FFFFFF"/>
                        </a:solidFill>
                        <a:effectLst/>
                        <a:uLnTx/>
                        <a:uFillTx/>
                        <a:latin typeface="Arial"/>
                        <a:ea typeface="+mn-ea"/>
                        <a:cs typeface="+mn-cs"/>
                        <a:sym typeface="Arial"/>
                      </a:endParaRPr>
                    </a:p>
                  </a:txBody>
                  <a:tcPr/>
                </a:tc>
                <a:extLst>
                  <a:ext uri="{0D108BD9-81ED-4DB2-BD59-A6C34878D82A}">
                    <a16:rowId xmlns:a16="http://schemas.microsoft.com/office/drawing/2014/main" val="3375046083"/>
                  </a:ext>
                </a:extLst>
              </a:tr>
              <a:tr h="308337">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87.67</a:t>
                      </a:r>
                    </a:p>
                  </a:txBody>
                  <a:tcPr/>
                </a:tc>
                <a:extLst>
                  <a:ext uri="{0D108BD9-81ED-4DB2-BD59-A6C34878D82A}">
                    <a16:rowId xmlns:a16="http://schemas.microsoft.com/office/drawing/2014/main" val="3668232492"/>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Mostly Positive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SG" sz="105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89.86</a:t>
                      </a:r>
                    </a:p>
                  </a:txBody>
                  <a:tcPr/>
                </a:tc>
                <a:extLst>
                  <a:ext uri="{0D108BD9-81ED-4DB2-BD59-A6C34878D82A}">
                    <a16:rowId xmlns:a16="http://schemas.microsoft.com/office/drawing/2014/main" val="598468093"/>
                  </a:ext>
                </a:extLst>
              </a:tr>
              <a:tr h="320313">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75.63</a:t>
                      </a:r>
                    </a:p>
                  </a:txBody>
                  <a:tcPr/>
                </a:tc>
                <a:extLst>
                  <a:ext uri="{0D108BD9-81ED-4DB2-BD59-A6C34878D82A}">
                    <a16:rowId xmlns:a16="http://schemas.microsoft.com/office/drawing/2014/main" val="2597720840"/>
                  </a:ext>
                </a:extLst>
              </a:tr>
            </a:tbl>
          </a:graphicData>
        </a:graphic>
      </p:graphicFrame>
      <p:sp>
        <p:nvSpPr>
          <p:cNvPr id="29" name="Google Shape;2047;p35">
            <a:extLst>
              <a:ext uri="{FF2B5EF4-FFF2-40B4-BE49-F238E27FC236}">
                <a16:creationId xmlns:a16="http://schemas.microsoft.com/office/drawing/2014/main" id="{49A89341-4F7E-422B-AE59-F83EF9639D2F}"/>
              </a:ext>
            </a:extLst>
          </p:cNvPr>
          <p:cNvSpPr txBox="1">
            <a:spLocks/>
          </p:cNvSpPr>
          <p:nvPr/>
        </p:nvSpPr>
        <p:spPr>
          <a:xfrm>
            <a:off x="1494781" y="3964921"/>
            <a:ext cx="2392169" cy="339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b="1" dirty="0"/>
              <a:t>Listings.csv</a:t>
            </a:r>
          </a:p>
        </p:txBody>
      </p:sp>
      <p:cxnSp>
        <p:nvCxnSpPr>
          <p:cNvPr id="8" name="Straight Arrow Connector 7">
            <a:extLst>
              <a:ext uri="{FF2B5EF4-FFF2-40B4-BE49-F238E27FC236}">
                <a16:creationId xmlns:a16="http://schemas.microsoft.com/office/drawing/2014/main" id="{9F7E02C7-F2A1-47E8-8C56-E405FB21CE12}"/>
              </a:ext>
            </a:extLst>
          </p:cNvPr>
          <p:cNvCxnSpPr>
            <a:cxnSpLocks/>
          </p:cNvCxnSpPr>
          <p:nvPr/>
        </p:nvCxnSpPr>
        <p:spPr>
          <a:xfrm>
            <a:off x="369396" y="3970181"/>
            <a:ext cx="4589109"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36" name="Google Shape;2047;p35">
            <a:extLst>
              <a:ext uri="{FF2B5EF4-FFF2-40B4-BE49-F238E27FC236}">
                <a16:creationId xmlns:a16="http://schemas.microsoft.com/office/drawing/2014/main" id="{AA77F5C4-7106-4F97-852E-2B3572247220}"/>
              </a:ext>
            </a:extLst>
          </p:cNvPr>
          <p:cNvSpPr txBox="1">
            <a:spLocks/>
          </p:cNvSpPr>
          <p:nvPr/>
        </p:nvSpPr>
        <p:spPr>
          <a:xfrm>
            <a:off x="6774434" y="1397703"/>
            <a:ext cx="2392169" cy="1533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dates available for staying from </a:t>
            </a:r>
            <a:r>
              <a:rPr lang="en-SG" sz="1400" b="1" dirty="0"/>
              <a:t>Calendar.csv</a:t>
            </a:r>
          </a:p>
        </p:txBody>
      </p:sp>
      <p:cxnSp>
        <p:nvCxnSpPr>
          <p:cNvPr id="38" name="Straight Arrow Connector 37">
            <a:extLst>
              <a:ext uri="{FF2B5EF4-FFF2-40B4-BE49-F238E27FC236}">
                <a16:creationId xmlns:a16="http://schemas.microsoft.com/office/drawing/2014/main" id="{C9E421B0-DA96-4D45-8748-3BA02B81DDAA}"/>
              </a:ext>
            </a:extLst>
          </p:cNvPr>
          <p:cNvCxnSpPr>
            <a:cxnSpLocks/>
          </p:cNvCxnSpPr>
          <p:nvPr/>
        </p:nvCxnSpPr>
        <p:spPr>
          <a:xfrm flipV="1">
            <a:off x="4945888" y="2174587"/>
            <a:ext cx="1271475" cy="6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8256BB3-37C5-472E-AA51-177E3EF4F6CB}"/>
              </a:ext>
            </a:extLst>
          </p:cNvPr>
          <p:cNvCxnSpPr>
            <a:cxnSpLocks/>
          </p:cNvCxnSpPr>
          <p:nvPr/>
        </p:nvCxnSpPr>
        <p:spPr>
          <a:xfrm>
            <a:off x="7546291" y="2188464"/>
            <a:ext cx="116191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3C4444-54B8-48B0-94CA-A5D12C5B5573}"/>
              </a:ext>
            </a:extLst>
          </p:cNvPr>
          <p:cNvCxnSpPr>
            <a:cxnSpLocks/>
          </p:cNvCxnSpPr>
          <p:nvPr/>
        </p:nvCxnSpPr>
        <p:spPr>
          <a:xfrm>
            <a:off x="6217363" y="3964921"/>
            <a:ext cx="11619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3" name="Google Shape;2047;p35">
            <a:extLst>
              <a:ext uri="{FF2B5EF4-FFF2-40B4-BE49-F238E27FC236}">
                <a16:creationId xmlns:a16="http://schemas.microsoft.com/office/drawing/2014/main" id="{EA41E508-341F-4921-A696-D89DF34115ED}"/>
              </a:ext>
            </a:extLst>
          </p:cNvPr>
          <p:cNvSpPr txBox="1">
            <a:spLocks/>
          </p:cNvSpPr>
          <p:nvPr/>
        </p:nvSpPr>
        <p:spPr>
          <a:xfrm>
            <a:off x="5581625" y="3970181"/>
            <a:ext cx="2655120"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comments given by users from </a:t>
            </a:r>
            <a:r>
              <a:rPr lang="en-SG" sz="1400" b="1" dirty="0"/>
              <a:t>Reviews.csv </a:t>
            </a:r>
            <a:r>
              <a:rPr lang="en-SG" sz="1400" dirty="0"/>
              <a:t>to determine the polarity</a:t>
            </a:r>
          </a:p>
        </p:txBody>
      </p:sp>
      <p:sp>
        <p:nvSpPr>
          <p:cNvPr id="44" name="Google Shape;2047;p35">
            <a:extLst>
              <a:ext uri="{FF2B5EF4-FFF2-40B4-BE49-F238E27FC236}">
                <a16:creationId xmlns:a16="http://schemas.microsoft.com/office/drawing/2014/main" id="{D41D8ED3-0D3A-4402-8527-1E5F76EE42F6}"/>
              </a:ext>
            </a:extLst>
          </p:cNvPr>
          <p:cNvSpPr txBox="1">
            <a:spLocks/>
          </p:cNvSpPr>
          <p:nvPr/>
        </p:nvSpPr>
        <p:spPr>
          <a:xfrm>
            <a:off x="3985363" y="1397703"/>
            <a:ext cx="3024631" cy="861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description from </a:t>
            </a:r>
            <a:r>
              <a:rPr lang="en-SG" sz="1400" b="1" dirty="0"/>
              <a:t>Listings.csv </a:t>
            </a:r>
            <a:r>
              <a:rPr lang="en-SG" sz="1400" dirty="0"/>
              <a:t>to determine the results of the model</a:t>
            </a:r>
          </a:p>
        </p:txBody>
      </p:sp>
      <p:sp>
        <p:nvSpPr>
          <p:cNvPr id="46" name="Arc 45">
            <a:extLst>
              <a:ext uri="{FF2B5EF4-FFF2-40B4-BE49-F238E27FC236}">
                <a16:creationId xmlns:a16="http://schemas.microsoft.com/office/drawing/2014/main" id="{5D900078-DB3B-4FAF-AB70-FEEBF0E2E642}"/>
              </a:ext>
            </a:extLst>
          </p:cNvPr>
          <p:cNvSpPr/>
          <p:nvPr/>
        </p:nvSpPr>
        <p:spPr>
          <a:xfrm rot="16200000">
            <a:off x="4009849" y="4054948"/>
            <a:ext cx="980244" cy="396749"/>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Google Shape;2047;p35">
            <a:extLst>
              <a:ext uri="{FF2B5EF4-FFF2-40B4-BE49-F238E27FC236}">
                <a16:creationId xmlns:a16="http://schemas.microsoft.com/office/drawing/2014/main" id="{BA2C1620-089E-4A60-BE12-CBCBD2AF9CC7}"/>
              </a:ext>
            </a:extLst>
          </p:cNvPr>
          <p:cNvSpPr txBox="1">
            <a:spLocks/>
          </p:cNvSpPr>
          <p:nvPr/>
        </p:nvSpPr>
        <p:spPr>
          <a:xfrm>
            <a:off x="3105511" y="4445154"/>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Merging of Latitude and Longitude columns in </a:t>
            </a:r>
            <a:r>
              <a:rPr lang="en-SG" sz="1200" b="1" dirty="0"/>
              <a:t>Listings.csv</a:t>
            </a:r>
          </a:p>
        </p:txBody>
      </p:sp>
      <p:sp>
        <p:nvSpPr>
          <p:cNvPr id="49" name="Arc 48">
            <a:extLst>
              <a:ext uri="{FF2B5EF4-FFF2-40B4-BE49-F238E27FC236}">
                <a16:creationId xmlns:a16="http://schemas.microsoft.com/office/drawing/2014/main" id="{34863CD9-A25A-4BB0-87C3-4CEEA81DCFE1}"/>
              </a:ext>
            </a:extLst>
          </p:cNvPr>
          <p:cNvSpPr/>
          <p:nvPr/>
        </p:nvSpPr>
        <p:spPr>
          <a:xfrm rot="14857755">
            <a:off x="222270" y="2145740"/>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Google Shape;2047;p35">
            <a:extLst>
              <a:ext uri="{FF2B5EF4-FFF2-40B4-BE49-F238E27FC236}">
                <a16:creationId xmlns:a16="http://schemas.microsoft.com/office/drawing/2014/main" id="{C8805180-ADD4-4FFE-9DA8-56D84F2295D8}"/>
              </a:ext>
            </a:extLst>
          </p:cNvPr>
          <p:cNvSpPr txBox="1">
            <a:spLocks/>
          </p:cNvSpPr>
          <p:nvPr/>
        </p:nvSpPr>
        <p:spPr>
          <a:xfrm>
            <a:off x="264941" y="1866368"/>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Capitalise the column names</a:t>
            </a:r>
            <a:endParaRPr lang="en-SG" sz="1200" b="1" dirty="0"/>
          </a:p>
        </p:txBody>
      </p:sp>
    </p:spTree>
    <p:extLst>
      <p:ext uri="{BB962C8B-B14F-4D97-AF65-F5344CB8AC3E}">
        <p14:creationId xmlns:p14="http://schemas.microsoft.com/office/powerpoint/2010/main" val="500351849"/>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TotalTime>
  <Words>1893</Words>
  <Application>Microsoft Office PowerPoint</Application>
  <PresentationFormat>On-screen Show (16:9)</PresentationFormat>
  <Paragraphs>401</Paragraphs>
  <Slides>41</Slides>
  <Notes>39</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Muli</vt:lpstr>
      <vt:lpstr>Maven Pro Regular</vt:lpstr>
      <vt:lpstr>Fira Sans Extra Condensed Medium</vt:lpstr>
      <vt:lpstr>Fira Sans Condensed Medium</vt:lpstr>
      <vt:lpstr>Muli Regular</vt:lpstr>
      <vt:lpstr>Red Hat Display</vt:lpstr>
      <vt:lpstr>Home Rental App Pitch Deck by Slidesgo</vt:lpstr>
      <vt:lpstr>AirBnb Recommendation System</vt:lpstr>
      <vt:lpstr>AGENDA</vt:lpstr>
      <vt:lpstr>OBJECTIVE</vt:lpstr>
      <vt:lpstr>DATASET</vt:lpstr>
      <vt:lpstr>OBJECTIVE</vt:lpstr>
      <vt:lpstr>OBJECTIVE</vt:lpstr>
      <vt:lpstr>DATA PREPARATION</vt:lpstr>
      <vt:lpstr>DATA EXPLORATION</vt:lpstr>
      <vt:lpstr>DATA EXPLORATION AND CLEANSING</vt:lpstr>
      <vt:lpstr>DATA CLEANSING</vt:lpstr>
      <vt:lpstr>DATA CLEANSING</vt:lpstr>
      <vt:lpstr>DATA CLEANSING</vt:lpstr>
      <vt:lpstr>DATA CLEANSING</vt:lpstr>
      <vt:lpstr>DS/ML TOOLS</vt:lpstr>
      <vt:lpstr>TF-IDF</vt:lpstr>
      <vt:lpstr>COSINE-SIMILARITY</vt:lpstr>
      <vt:lpstr>COSINE-SIMILARITY</vt:lpstr>
      <vt:lpstr>COSINE-SIMILARITY </vt:lpstr>
      <vt:lpstr>COSINE-SIMILARITY</vt:lpstr>
      <vt:lpstr>K-NN</vt:lpstr>
      <vt:lpstr>Doc2Vec (PV-DM)</vt:lpstr>
      <vt:lpstr>Doc2Vec (PV-DM)</vt:lpstr>
      <vt:lpstr>Doc2Vec (PV-DM)</vt:lpstr>
      <vt:lpstr>PCA</vt:lpstr>
      <vt:lpstr>EXPLORATORY DATA ANALYSIS</vt:lpstr>
      <vt:lpstr>PCA</vt:lpstr>
      <vt:lpstr>TENSORBOARD EMBEDDING PROJECTOR</vt:lpstr>
      <vt:lpstr>PowerPoint Presentation</vt:lpstr>
      <vt:lpstr>GUI DEMO</vt:lpstr>
      <vt:lpstr>GOOGLE MAPS</vt:lpstr>
      <vt:lpstr>CALPLOT</vt:lpstr>
      <vt:lpstr>WORD CLOUD</vt:lpstr>
      <vt:lpstr>BOXPLOT</vt:lpstr>
      <vt:lpstr>CONCLUSION</vt:lpstr>
      <vt:lpstr>OBJECTIVES MET</vt:lpstr>
      <vt:lpstr>OBJECTIVES MET</vt:lpstr>
      <vt:lpstr>KEY LESSONS LEARNT</vt:lpstr>
      <vt:lpstr>PROBLEMS FACED</vt:lpstr>
      <vt:lpstr>FURTHER IMPROVEMENTS</vt:lpstr>
      <vt:lpstr>MEMBERS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Recommendation System</dc:title>
  <dc:creator>Candy</dc:creator>
  <cp:lastModifiedBy>Jun Xian Tan</cp:lastModifiedBy>
  <cp:revision>41</cp:revision>
  <dcterms:modified xsi:type="dcterms:W3CDTF">2020-04-14T08:12:59Z</dcterms:modified>
</cp:coreProperties>
</file>